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305" r:id="rId5"/>
    <p:sldId id="296" r:id="rId6"/>
    <p:sldId id="306" r:id="rId7"/>
    <p:sldId id="259" r:id="rId8"/>
    <p:sldId id="322" r:id="rId9"/>
    <p:sldId id="317" r:id="rId10"/>
    <p:sldId id="318" r:id="rId11"/>
    <p:sldId id="319" r:id="rId12"/>
    <p:sldId id="314" r:id="rId13"/>
    <p:sldId id="320" r:id="rId14"/>
    <p:sldId id="309" r:id="rId15"/>
    <p:sldId id="315" r:id="rId16"/>
    <p:sldId id="321" r:id="rId17"/>
    <p:sldId id="310" r:id="rId18"/>
    <p:sldId id="31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D7D9"/>
    <a:srgbClr val="93D3D9"/>
    <a:srgbClr val="AAD6FF"/>
    <a:srgbClr val="B2C8CD"/>
    <a:srgbClr val="CCD8D6"/>
    <a:srgbClr val="4F5945"/>
    <a:srgbClr val="73292A"/>
    <a:srgbClr val="7F867A"/>
    <a:srgbClr val="A65B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3456" autoAdjust="0"/>
    <p:restoredTop sz="86477" autoAdjust="0"/>
  </p:normalViewPr>
  <p:slideViewPr>
    <p:cSldViewPr snapToGrid="0">
      <p:cViewPr varScale="1">
        <p:scale>
          <a:sx n="74" d="100"/>
          <a:sy n="74" d="100"/>
        </p:scale>
        <p:origin x="-1194" y="-90"/>
      </p:cViewPr>
      <p:guideLst>
        <p:guide orient="horz" pos="2160"/>
        <p:guide pos="3840"/>
      </p:guideLst>
    </p:cSldViewPr>
  </p:slideViewPr>
  <p:outlineViewPr>
    <p:cViewPr>
      <p:scale>
        <a:sx n="33" d="100"/>
        <a:sy n="33" d="100"/>
      </p:scale>
      <p:origin x="0" y="2808"/>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82" d="100"/>
          <a:sy n="82" d="100"/>
        </p:scale>
        <p:origin x="2784"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8/10/relationships/authors" Targe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2" csCatId="accent1" phldr="1"/>
      <dgm:spPr/>
      <dgm:t>
        <a:bodyPr/>
        <a:lstStyle/>
        <a:p>
          <a:endParaRPr lang="en-US"/>
        </a:p>
      </dgm:t>
    </dgm:pt>
    <dgm:pt modelId="{8FE81FEC-2664-411F-AEB3-065F29F52751}">
      <dgm:prSet custT="1"/>
      <dgm:spPr>
        <a:solidFill>
          <a:schemeClr val="bg1">
            <a:alpha val="90000"/>
          </a:schemeClr>
        </a:solidFill>
        <a:ln>
          <a:noFill/>
        </a:ln>
      </dgm:spPr>
      <dgm:t>
        <a:bodyPr/>
        <a:lstStyle/>
        <a:p>
          <a:pPr rtl="0"/>
          <a:r>
            <a:rPr lang="en-IN" sz="1600" b="1" i="0" dirty="0" smtClean="0">
              <a:latin typeface="Verdana" pitchFamily="34" charset="0"/>
              <a:ea typeface="Verdana" pitchFamily="34" charset="0"/>
            </a:rPr>
            <a:t>Mistletoe</a:t>
          </a:r>
        </a:p>
        <a:p>
          <a:pPr rtl="0"/>
          <a:r>
            <a:rPr lang="en-IN" sz="1600" b="0" i="0" dirty="0" err="1" smtClean="0">
              <a:latin typeface="Verdana" pitchFamily="34" charset="0"/>
              <a:ea typeface="Verdana" pitchFamily="34" charset="0"/>
            </a:rPr>
            <a:t>Cuscuta</a:t>
          </a:r>
          <a:r>
            <a:rPr lang="en-IN" sz="1600" b="0" i="0" dirty="0" smtClean="0">
              <a:latin typeface="Verdana" pitchFamily="34" charset="0"/>
              <a:ea typeface="Verdana" pitchFamily="34" charset="0"/>
            </a:rPr>
            <a:t> </a:t>
          </a:r>
          <a:r>
            <a:rPr lang="en-IN" sz="1600" b="0" i="0" dirty="0" err="1" smtClean="0">
              <a:latin typeface="Verdana" pitchFamily="34" charset="0"/>
              <a:ea typeface="Verdana" pitchFamily="34" charset="0"/>
            </a:rPr>
            <a:t>spp</a:t>
          </a:r>
          <a:endParaRPr lang="en-IN" sz="1600" b="0" i="0" dirty="0" smtClean="0">
            <a:latin typeface="Verdana" pitchFamily="34" charset="0"/>
            <a:ea typeface="Verdana" pitchFamily="34" charset="0"/>
          </a:endParaRPr>
        </a:p>
        <a:p>
          <a:pPr rtl="0"/>
          <a:r>
            <a:rPr lang="en-IN" sz="1600" b="1" i="0" dirty="0" err="1" smtClean="0">
              <a:latin typeface="Verdana" pitchFamily="34" charset="0"/>
              <a:ea typeface="Verdana" pitchFamily="34" charset="0"/>
            </a:rPr>
            <a:t>Orobanche</a:t>
          </a:r>
          <a:r>
            <a:rPr lang="en-IN" sz="1600" b="1" i="0" dirty="0" smtClean="0">
              <a:latin typeface="Verdana" pitchFamily="34" charset="0"/>
              <a:ea typeface="Verdana" pitchFamily="34" charset="0"/>
            </a:rPr>
            <a:t> </a:t>
          </a:r>
          <a:r>
            <a:rPr lang="en-IN" sz="1600" b="1" i="0" dirty="0" err="1" smtClean="0">
              <a:latin typeface="Verdana" pitchFamily="34" charset="0"/>
              <a:ea typeface="Verdana" pitchFamily="34" charset="0"/>
            </a:rPr>
            <a:t>spp</a:t>
          </a:r>
          <a:endParaRPr lang="en-US" sz="1600" b="0" i="0" dirty="0">
            <a:solidFill>
              <a:schemeClr val="accent3"/>
            </a:solidFill>
            <a:latin typeface="Verdana" pitchFamily="34" charset="0"/>
            <a:ea typeface="Verdana" pitchFamily="34" charset="0"/>
            <a:cs typeface="Gill Sans Light" panose="020B0302020104020203" pitchFamily="34" charset="-79"/>
          </a:endParaRPr>
        </a:p>
      </dgm:t>
    </dgm:pt>
    <dgm:pt modelId="{BCBC007E-0269-421B-9C41-DE26D5C3A822}" type="parTrans" cxnId="{711E093C-AD42-45A4-8D40-A2D39702062E}">
      <dgm:prSet/>
      <dgm:spPr/>
      <dgm:t>
        <a:bodyPr/>
        <a:lstStyle/>
        <a:p>
          <a:endParaRPr lang="en-US"/>
        </a:p>
      </dgm:t>
    </dgm:pt>
    <dgm:pt modelId="{80230EB7-7230-4881-A631-309C07417378}" type="sibTrans" cxnId="{711E093C-AD42-45A4-8D40-A2D39702062E}">
      <dgm:prSet/>
      <dgm:spPr/>
      <dgm:t>
        <a:bodyPr/>
        <a:lstStyle/>
        <a:p>
          <a:endParaRPr lang="en-US"/>
        </a:p>
      </dgm:t>
    </dgm:pt>
    <dgm:pt modelId="{73D947E0-108F-4D20-A71E-3CF329F97212}">
      <dgm:prSet phldr="0" custT="1"/>
      <dgm:spPr>
        <a:solidFill>
          <a:schemeClr val="accent2"/>
        </a:solidFill>
        <a:ln>
          <a:noFill/>
        </a:ln>
      </dgm:spPr>
      <dgm:t>
        <a:bodyPr/>
        <a:lstStyle/>
        <a:p>
          <a:pPr rtl="0"/>
          <a:r>
            <a:rPr lang="en-US" sz="2000" b="1" dirty="0" smtClean="0">
              <a:latin typeface="Baskerville Old Face" panose="02020602080505020303" pitchFamily="18" charset="77"/>
              <a:ea typeface="Baskerville" panose="02020502070401020303" pitchFamily="18" charset="0"/>
            </a:rPr>
            <a:t>Bacteria</a:t>
          </a:r>
          <a:endParaRPr lang="en-US" sz="2000" b="1" dirty="0">
            <a:latin typeface="Baskerville Old Face" panose="02020602080505020303" pitchFamily="18" charset="77"/>
            <a:ea typeface="Baskerville" panose="02020502070401020303" pitchFamily="18" charset="0"/>
          </a:endParaRPr>
        </a:p>
      </dgm:t>
    </dgm:pt>
    <dgm:pt modelId="{9D249532-A24D-4D8F-848A-9F42F2E486C9}" type="parTrans" cxnId="{A0077D09-C12C-46D0-8DF7-194B6911362A}">
      <dgm:prSet/>
      <dgm:spPr/>
      <dgm:t>
        <a:bodyPr/>
        <a:lstStyle/>
        <a:p>
          <a:endParaRPr lang="en-US"/>
        </a:p>
      </dgm:t>
    </dgm:pt>
    <dgm:pt modelId="{AE813459-65AB-4FA9-B717-330DDA6DFA4E}" type="sibTrans" cxnId="{A0077D09-C12C-46D0-8DF7-194B6911362A}">
      <dgm:prSet/>
      <dgm:spPr/>
      <dgm:t>
        <a:bodyPr/>
        <a:lstStyle/>
        <a:p>
          <a:endParaRPr lang="en-US"/>
        </a:p>
      </dgm:t>
    </dgm:pt>
    <dgm:pt modelId="{30A490C8-22B4-4D68-875C-0F0DE2FF864D}">
      <dgm:prSet phldr="0" custT="1"/>
      <dgm:spPr>
        <a:solidFill>
          <a:schemeClr val="bg1">
            <a:alpha val="90000"/>
          </a:schemeClr>
        </a:solidFill>
        <a:ln>
          <a:noFill/>
        </a:ln>
      </dgm:spPr>
      <dgm:t>
        <a:bodyPr/>
        <a:lstStyle/>
        <a:p>
          <a:r>
            <a:rPr lang="en-IN" sz="1600" b="0" i="0" dirty="0" smtClean="0">
              <a:latin typeface="Verdana" pitchFamily="34" charset="0"/>
              <a:ea typeface="Verdana" pitchFamily="34" charset="0"/>
            </a:rPr>
            <a:t>Aster yellows </a:t>
          </a:r>
        </a:p>
        <a:p>
          <a:r>
            <a:rPr lang="en-IN" sz="1600" b="0" i="0" dirty="0" smtClean="0">
              <a:latin typeface="Verdana" pitchFamily="34" charset="0"/>
              <a:ea typeface="Verdana" pitchFamily="34" charset="0"/>
            </a:rPr>
            <a:t>Granville wilt</a:t>
          </a:r>
        </a:p>
        <a:p>
          <a:r>
            <a:rPr lang="en-IN" sz="1600" b="0" i="0" dirty="0" smtClean="0">
              <a:latin typeface="Verdana" pitchFamily="34" charset="0"/>
              <a:ea typeface="Verdana" pitchFamily="34" charset="0"/>
            </a:rPr>
            <a:t>Fire blight</a:t>
          </a:r>
          <a:endParaRPr lang="en-US" sz="1600" b="0" i="0" dirty="0">
            <a:solidFill>
              <a:schemeClr val="accent3"/>
            </a:solidFill>
            <a:latin typeface="Verdana" pitchFamily="34" charset="0"/>
            <a:ea typeface="Verdana" pitchFamily="34" charset="0"/>
            <a:cs typeface="Gill Sans Light" panose="020B0302020104020203" pitchFamily="34" charset="-79"/>
          </a:endParaRPr>
        </a:p>
      </dgm:t>
    </dgm:pt>
    <dgm:pt modelId="{035C64B0-4F0C-4FD1-BD23-B1D4C9887CBE}" type="parTrans" cxnId="{381FE1CC-8184-4745-8EB3-6DE11655998D}">
      <dgm:prSet/>
      <dgm:spPr/>
      <dgm:t>
        <a:bodyPr/>
        <a:lstStyle/>
        <a:p>
          <a:endParaRPr lang="en-US"/>
        </a:p>
      </dgm:t>
    </dgm:pt>
    <dgm:pt modelId="{45495DA8-8707-41E3-A12B-FA5766269C44}" type="sibTrans" cxnId="{381FE1CC-8184-4745-8EB3-6DE11655998D}">
      <dgm:prSet/>
      <dgm:spPr/>
      <dgm:t>
        <a:bodyPr/>
        <a:lstStyle/>
        <a:p>
          <a:endParaRPr lang="en-US"/>
        </a:p>
      </dgm:t>
    </dgm:pt>
    <dgm:pt modelId="{B1AFA1AF-0FF8-45B3-A6D0-0E255A2F637D}">
      <dgm:prSet phldr="0" custT="1"/>
      <dgm:spPr>
        <a:solidFill>
          <a:schemeClr val="accent2"/>
        </a:solidFill>
        <a:ln>
          <a:noFill/>
        </a:ln>
      </dgm:spPr>
      <dgm:t>
        <a:bodyPr/>
        <a:lstStyle/>
        <a:p>
          <a:r>
            <a:rPr lang="en-US" sz="2000" b="1" dirty="0" smtClean="0">
              <a:latin typeface="Baskerville Old Face" panose="02020602080505020303" pitchFamily="18" charset="77"/>
              <a:ea typeface="Baskerville" panose="02020502070401020303" pitchFamily="18" charset="0"/>
            </a:rPr>
            <a:t>Fungi</a:t>
          </a:r>
          <a:endParaRPr lang="en-US" sz="2000" b="1" dirty="0">
            <a:latin typeface="Baskerville Old Face" panose="02020602080505020303" pitchFamily="18" charset="77"/>
            <a:ea typeface="Baskerville" panose="02020502070401020303" pitchFamily="18" charset="0"/>
          </a:endParaRPr>
        </a:p>
      </dgm:t>
    </dgm:pt>
    <dgm:pt modelId="{10C68AF5-481C-45AA-A216-8BBBB04515B9}" type="parTrans" cxnId="{F28D7702-2FC3-49BD-BB13-C989E5EE622A}">
      <dgm:prSet/>
      <dgm:spPr/>
      <dgm:t>
        <a:bodyPr/>
        <a:lstStyle/>
        <a:p>
          <a:endParaRPr lang="en-US"/>
        </a:p>
      </dgm:t>
    </dgm:pt>
    <dgm:pt modelId="{88649F7A-400B-4056-965D-C9AC0B3AD942}" type="sibTrans" cxnId="{F28D7702-2FC3-49BD-BB13-C989E5EE622A}">
      <dgm:prSet/>
      <dgm:spPr/>
      <dgm:t>
        <a:bodyPr/>
        <a:lstStyle/>
        <a:p>
          <a:endParaRPr lang="en-US"/>
        </a:p>
      </dgm:t>
    </dgm:pt>
    <dgm:pt modelId="{50418D2B-9486-42DE-AFDD-1D31420040FF}">
      <dgm:prSet phldr="0" custT="1"/>
      <dgm:spPr>
        <a:solidFill>
          <a:schemeClr val="bg1">
            <a:lumMod val="95000"/>
            <a:alpha val="90000"/>
          </a:schemeClr>
        </a:solidFill>
      </dgm:spPr>
      <dgm:t>
        <a:bodyPr/>
        <a:lstStyle/>
        <a:p>
          <a:r>
            <a:rPr lang="en-IN" sz="1600" b="0" i="0" dirty="0" smtClean="0">
              <a:latin typeface="Verdana" pitchFamily="34" charset="0"/>
              <a:ea typeface="Verdana" pitchFamily="34" charset="0"/>
            </a:rPr>
            <a:t>Late blight of potato</a:t>
          </a:r>
        </a:p>
        <a:p>
          <a:r>
            <a:rPr lang="en-IN" sz="1600" b="0" i="0" dirty="0" smtClean="0">
              <a:latin typeface="Verdana" pitchFamily="34" charset="0"/>
              <a:ea typeface="Verdana" pitchFamily="34" charset="0"/>
            </a:rPr>
            <a:t>Anthracnose of grape</a:t>
          </a:r>
        </a:p>
        <a:p>
          <a:endParaRPr lang="en-US" sz="1600" b="0" i="0" dirty="0">
            <a:solidFill>
              <a:schemeClr val="accent3"/>
            </a:solidFill>
            <a:latin typeface="Verdana" pitchFamily="34" charset="0"/>
            <a:ea typeface="Verdana" pitchFamily="34" charset="0"/>
            <a:cs typeface="Gill Sans Light" panose="020B0302020104020203" pitchFamily="34" charset="-79"/>
          </a:endParaRPr>
        </a:p>
      </dgm:t>
    </dgm:pt>
    <dgm:pt modelId="{D5A17F6B-93F5-442B-938A-0F38C281BE88}" type="parTrans" cxnId="{5A5BA622-5DEB-48B9-88D9-C1DE36C711E5}">
      <dgm:prSet/>
      <dgm:spPr/>
      <dgm:t>
        <a:bodyPr/>
        <a:lstStyle/>
        <a:p>
          <a:endParaRPr lang="en-US"/>
        </a:p>
      </dgm:t>
    </dgm:pt>
    <dgm:pt modelId="{1D87A0A5-8024-4710-846B-D5BFAC785107}" type="sibTrans" cxnId="{5A5BA622-5DEB-48B9-88D9-C1DE36C711E5}">
      <dgm:prSet/>
      <dgm:spPr/>
      <dgm:t>
        <a:bodyPr/>
        <a:lstStyle/>
        <a:p>
          <a:endParaRPr lang="en-US"/>
        </a:p>
      </dgm:t>
    </dgm:pt>
    <dgm:pt modelId="{E9682B4F-0217-4B50-923E-C104AA24290F}">
      <dgm:prSet phldr="0" custT="1"/>
      <dgm:spPr>
        <a:solidFill>
          <a:schemeClr val="accent2"/>
        </a:solidFill>
        <a:ln>
          <a:noFill/>
        </a:ln>
      </dgm:spPr>
      <dgm:t>
        <a:bodyPr/>
        <a:lstStyle/>
        <a:p>
          <a:r>
            <a:rPr lang="en-IN" sz="2000" b="1" i="0" dirty="0" smtClean="0">
              <a:latin typeface="+mj-lt"/>
            </a:rPr>
            <a:t>Nematodes</a:t>
          </a:r>
          <a:endParaRPr lang="en-US" sz="2000" dirty="0">
            <a:latin typeface="+mj-lt"/>
            <a:ea typeface="Baskerville" panose="02020502070401020303" pitchFamily="18" charset="0"/>
          </a:endParaRPr>
        </a:p>
      </dgm:t>
    </dgm:pt>
    <dgm:pt modelId="{E0F6C4AF-9BBB-4698-91D7-F9AE3EACBD5D}" type="parTrans" cxnId="{6C23D0C9-74B2-4C8B-AB2F-A03B3B0EBE56}">
      <dgm:prSet/>
      <dgm:spPr/>
      <dgm:t>
        <a:bodyPr/>
        <a:lstStyle/>
        <a:p>
          <a:endParaRPr lang="en-US"/>
        </a:p>
      </dgm:t>
    </dgm:pt>
    <dgm:pt modelId="{B8632E42-D7EB-4C31-877E-6F1B2801851A}" type="sibTrans" cxnId="{6C23D0C9-74B2-4C8B-AB2F-A03B3B0EBE56}">
      <dgm:prSet/>
      <dgm:spPr/>
      <dgm:t>
        <a:bodyPr/>
        <a:lstStyle/>
        <a:p>
          <a:endParaRPr lang="en-US"/>
        </a:p>
      </dgm:t>
    </dgm:pt>
    <dgm:pt modelId="{0EC0C300-11E4-45CF-8418-973585107209}">
      <dgm:prSet phldr="0" custT="1"/>
      <dgm:spPr>
        <a:solidFill>
          <a:schemeClr val="bg1">
            <a:alpha val="90000"/>
          </a:schemeClr>
        </a:solidFill>
        <a:ln>
          <a:noFill/>
        </a:ln>
      </dgm:spPr>
      <dgm:t>
        <a:bodyPr/>
        <a:lstStyle/>
        <a:p>
          <a:r>
            <a:rPr lang="en-IN" sz="1600" b="0" i="0" dirty="0" err="1" smtClean="0"/>
            <a:t>Aphelenchoides</a:t>
          </a:r>
          <a:endParaRPr lang="en-IN" sz="1600" b="0" i="0" dirty="0" smtClean="0"/>
        </a:p>
        <a:p>
          <a:r>
            <a:rPr lang="en-IN" sz="1600" b="0" i="0" dirty="0" err="1" smtClean="0"/>
            <a:t>Tylenchulus</a:t>
          </a:r>
          <a:r>
            <a:rPr lang="en-IN" sz="1600" b="0" i="0" dirty="0" smtClean="0"/>
            <a:t> </a:t>
          </a:r>
          <a:r>
            <a:rPr lang="en-IN" sz="1600" b="0" i="0" dirty="0" err="1" smtClean="0"/>
            <a:t>semipenetrans</a:t>
          </a:r>
          <a:endParaRPr lang="en-IN" sz="1600" b="0" i="0" dirty="0" smtClean="0"/>
        </a:p>
        <a:p>
          <a:r>
            <a:rPr lang="en-IN" sz="1600" b="0" i="0" dirty="0" smtClean="0"/>
            <a:t>Root-knot nematodes</a:t>
          </a:r>
          <a:endParaRPr lang="en-US" sz="1600" b="0" i="0" dirty="0">
            <a:solidFill>
              <a:schemeClr val="accent3"/>
            </a:solidFill>
            <a:latin typeface="Gill Sans Nova Light" panose="020B0302020104020203" pitchFamily="34" charset="0"/>
            <a:cs typeface="Gill Sans Light" panose="020B0302020104020203" pitchFamily="34" charset="-79"/>
          </a:endParaRPr>
        </a:p>
      </dgm:t>
    </dgm:pt>
    <dgm:pt modelId="{1E4DD98E-100E-46B7-B24A-408BBF69E9FA}" type="parTrans" cxnId="{51563A4F-C0EB-47D6-B5BC-47A4E599AD4B}">
      <dgm:prSet/>
      <dgm:spPr/>
      <dgm:t>
        <a:bodyPr/>
        <a:lstStyle/>
        <a:p>
          <a:endParaRPr lang="en-US"/>
        </a:p>
      </dgm:t>
    </dgm:pt>
    <dgm:pt modelId="{90FAB5D1-62B3-4FF6-A07D-EE607F529C32}" type="sibTrans" cxnId="{51563A4F-C0EB-47D6-B5BC-47A4E599AD4B}">
      <dgm:prSet/>
      <dgm:spPr/>
      <dgm:t>
        <a:bodyPr/>
        <a:lstStyle/>
        <a:p>
          <a:endParaRPr lang="en-US"/>
        </a:p>
      </dgm:t>
    </dgm:pt>
    <dgm:pt modelId="{FEB4A941-E9FA-4A86-A673-85FF34B35F20}">
      <dgm:prSet phldr="0" custT="1"/>
      <dgm:spPr>
        <a:solidFill>
          <a:schemeClr val="bg1">
            <a:lumMod val="95000"/>
            <a:alpha val="90000"/>
          </a:schemeClr>
        </a:solidFill>
      </dgm:spPr>
      <dgm:t>
        <a:bodyPr/>
        <a:lstStyle/>
        <a:p>
          <a:pPr rtl="0"/>
          <a:r>
            <a:rPr lang="en-IN" sz="1600" b="0" i="0" dirty="0" smtClean="0">
              <a:latin typeface="Verdana" pitchFamily="34" charset="0"/>
              <a:ea typeface="Verdana" pitchFamily="34" charset="0"/>
            </a:rPr>
            <a:t>Barley yellow dwarf </a:t>
          </a:r>
        </a:p>
        <a:p>
          <a:pPr rtl="0"/>
          <a:r>
            <a:rPr lang="en-IN" sz="1600" b="0" i="0" dirty="0" err="1" smtClean="0">
              <a:latin typeface="Verdana" pitchFamily="34" charset="0"/>
              <a:ea typeface="Verdana" pitchFamily="34" charset="0"/>
            </a:rPr>
            <a:t>Prunus</a:t>
          </a:r>
          <a:r>
            <a:rPr lang="en-IN" sz="1600" b="0" i="0" dirty="0" smtClean="0">
              <a:latin typeface="Verdana" pitchFamily="34" charset="0"/>
              <a:ea typeface="Verdana" pitchFamily="34" charset="0"/>
            </a:rPr>
            <a:t> necrotic ring spot </a:t>
          </a:r>
          <a:endParaRPr lang="en-US" sz="1600" b="0" i="0" dirty="0">
            <a:solidFill>
              <a:schemeClr val="accent3"/>
            </a:solidFill>
            <a:latin typeface="Verdana" pitchFamily="34" charset="0"/>
            <a:ea typeface="Verdana" pitchFamily="34" charset="0"/>
            <a:cs typeface="Gill Sans Light" panose="020B0302020104020203" pitchFamily="34" charset="-79"/>
          </a:endParaRPr>
        </a:p>
      </dgm:t>
    </dgm:pt>
    <dgm:pt modelId="{39522508-BC4E-4DD5-A744-AFEFFE36DB74}" type="parTrans" cxnId="{F942F56C-9025-4AA1-9B36-C5AE0A93B0F5}">
      <dgm:prSet/>
      <dgm:spPr/>
      <dgm:t>
        <a:bodyPr/>
        <a:lstStyle/>
        <a:p>
          <a:endParaRPr lang="en-US"/>
        </a:p>
      </dgm:t>
    </dgm:pt>
    <dgm:pt modelId="{97624CC8-6315-4683-B26C-C30D552DA5A6}" type="sibTrans" cxnId="{F942F56C-9025-4AA1-9B36-C5AE0A93B0F5}">
      <dgm:prSet/>
      <dgm:spPr/>
      <dgm:t>
        <a:bodyPr/>
        <a:lstStyle/>
        <a:p>
          <a:endParaRPr lang="en-US"/>
        </a:p>
      </dgm:t>
    </dgm:pt>
    <dgm:pt modelId="{A2322D3A-7AC2-4C5C-9D7E-EAB2313D47D4}">
      <dgm:prSet phldr="0" custT="1"/>
      <dgm:spPr>
        <a:solidFill>
          <a:schemeClr val="accent2"/>
        </a:solidFill>
        <a:ln>
          <a:noFill/>
        </a:ln>
      </dgm:spPr>
      <dgm:t>
        <a:bodyPr/>
        <a:lstStyle/>
        <a:p>
          <a:r>
            <a:rPr lang="en-IN" sz="2000" b="1" i="0" dirty="0" smtClean="0">
              <a:latin typeface="+mj-lt"/>
            </a:rPr>
            <a:t>Parasitic Plants</a:t>
          </a:r>
          <a:endParaRPr lang="en-US" sz="2000" dirty="0">
            <a:latin typeface="+mj-lt"/>
            <a:ea typeface="Baskerville" panose="02020502070401020303" pitchFamily="18" charset="0"/>
          </a:endParaRPr>
        </a:p>
      </dgm:t>
    </dgm:pt>
    <dgm:pt modelId="{4A8C15D4-B36F-4764-B4FF-F2AF790D3E17}" type="parTrans" cxnId="{179FAFCF-F878-464E-A8A6-1185EFA0E380}">
      <dgm:prSet/>
      <dgm:spPr/>
      <dgm:t>
        <a:bodyPr/>
        <a:lstStyle/>
        <a:p>
          <a:endParaRPr lang="en-US"/>
        </a:p>
      </dgm:t>
    </dgm:pt>
    <dgm:pt modelId="{84DE1C3A-3FC7-4DB3-88ED-33F65A71557A}" type="sibTrans" cxnId="{179FAFCF-F878-464E-A8A6-1185EFA0E380}">
      <dgm:prSet/>
      <dgm:spPr/>
      <dgm:t>
        <a:bodyPr/>
        <a:lstStyle/>
        <a:p>
          <a:endParaRPr lang="en-US"/>
        </a:p>
      </dgm:t>
    </dgm:pt>
    <dgm:pt modelId="{4F85505A-81B6-4FDA-A144-900B71DAD946}">
      <dgm:prSet phldr="0" custT="1"/>
      <dgm:spPr>
        <a:solidFill>
          <a:schemeClr val="accent2"/>
        </a:solidFill>
        <a:ln>
          <a:noFill/>
        </a:ln>
      </dgm:spPr>
      <dgm:t>
        <a:bodyPr/>
        <a:lstStyle/>
        <a:p>
          <a:r>
            <a:rPr lang="en-IN" sz="2000" b="1" i="0" dirty="0" smtClean="0">
              <a:latin typeface="+mj-lt"/>
            </a:rPr>
            <a:t>Virus</a:t>
          </a:r>
          <a:endParaRPr lang="en-US" sz="2000" dirty="0">
            <a:latin typeface="+mj-lt"/>
            <a:ea typeface="Baskerville" panose="02020502070401020303" pitchFamily="18" charset="0"/>
          </a:endParaRPr>
        </a:p>
      </dgm:t>
    </dgm:pt>
    <dgm:pt modelId="{D9A96E25-7BBE-4DDD-8DDE-B4970D4340A8}" type="parTrans" cxnId="{2D633B56-E147-4EFC-B9EE-6C0413F329B0}">
      <dgm:prSet/>
      <dgm:spPr/>
      <dgm:t>
        <a:bodyPr/>
        <a:lstStyle/>
        <a:p>
          <a:endParaRPr lang="en-US"/>
        </a:p>
      </dgm:t>
    </dgm:pt>
    <dgm:pt modelId="{68F74A88-49DC-44B1-BC0D-220A7B97601C}" type="sibTrans" cxnId="{2D633B56-E147-4EFC-B9EE-6C0413F329B0}">
      <dgm:prSet/>
      <dgm:spPr/>
      <dgm:t>
        <a:bodyPr/>
        <a:lstStyle/>
        <a:p>
          <a:endParaRPr lang="en-US"/>
        </a:p>
      </dgm:t>
    </dgm:pt>
    <dgm:pt modelId="{E4B4F7C4-5024-45F0-9FD7-C5068A1AE6C4}" type="pres">
      <dgm:prSet presAssocID="{0DD8915E-DC14-41D6-9BB5-F49E1C265163}" presName="Name0" presStyleCnt="0">
        <dgm:presLayoutVars>
          <dgm:dir/>
          <dgm:animLvl val="lvl"/>
          <dgm:resizeHandles val="exact"/>
        </dgm:presLayoutVars>
      </dgm:prSet>
      <dgm:spPr/>
      <dgm:t>
        <a:bodyPr/>
        <a:lstStyle/>
        <a:p>
          <a:endParaRPr lang="en-IN"/>
        </a:p>
      </dgm:t>
    </dgm:pt>
    <dgm:pt modelId="{473E2436-1BC1-4A6C-8568-5C38418F52D1}" type="pres">
      <dgm:prSet presAssocID="{73D947E0-108F-4D20-A71E-3CF329F97212}" presName="composite" presStyleCnt="0"/>
      <dgm:spPr/>
    </dgm:pt>
    <dgm:pt modelId="{BDBD7220-3F85-45D2-BED6-5BBFBC23EAE3}" type="pres">
      <dgm:prSet presAssocID="{73D947E0-108F-4D20-A71E-3CF329F97212}" presName="parTx" presStyleLbl="alignNode1" presStyleIdx="0" presStyleCnt="5" custLinFactNeighborY="-56478">
        <dgm:presLayoutVars>
          <dgm:chMax val="0"/>
          <dgm:chPref val="0"/>
        </dgm:presLayoutVars>
      </dgm:prSet>
      <dgm:spPr/>
      <dgm:t>
        <a:bodyPr/>
        <a:lstStyle/>
        <a:p>
          <a:endParaRPr lang="en-IN"/>
        </a:p>
      </dgm:t>
    </dgm:pt>
    <dgm:pt modelId="{22359DD7-1BFB-4900-BAE6-6084F2F57988}" type="pres">
      <dgm:prSet presAssocID="{73D947E0-108F-4D20-A71E-3CF329F97212}" presName="desTx" presStyleLbl="alignAccFollowNode1" presStyleIdx="0" presStyleCnt="5" custScaleY="173526" custLinFactNeighborY="13200">
        <dgm:presLayoutVars/>
      </dgm:prSet>
      <dgm:spPr/>
      <dgm:t>
        <a:bodyPr/>
        <a:lstStyle/>
        <a:p>
          <a:endParaRPr lang="en-IN"/>
        </a:p>
      </dgm:t>
    </dgm:pt>
    <dgm:pt modelId="{38C65349-0C40-499F-9765-B6F38C2DC3C3}" type="pres">
      <dgm:prSet presAssocID="{AE813459-65AB-4FA9-B717-330DDA6DFA4E}" presName="space" presStyleCnt="0"/>
      <dgm:spPr/>
    </dgm:pt>
    <dgm:pt modelId="{C6650FDC-3601-45F5-9125-6E3F90A53F8A}" type="pres">
      <dgm:prSet presAssocID="{B1AFA1AF-0FF8-45B3-A6D0-0E255A2F637D}" presName="composite" presStyleCnt="0"/>
      <dgm:spPr/>
    </dgm:pt>
    <dgm:pt modelId="{C4F84DEA-2002-4D32-8E80-70EEE05E345A}" type="pres">
      <dgm:prSet presAssocID="{B1AFA1AF-0FF8-45B3-A6D0-0E255A2F637D}" presName="parTx" presStyleLbl="alignNode1" presStyleIdx="1" presStyleCnt="5" custLinFactNeighborY="-56478">
        <dgm:presLayoutVars>
          <dgm:chMax val="0"/>
          <dgm:chPref val="0"/>
        </dgm:presLayoutVars>
      </dgm:prSet>
      <dgm:spPr/>
      <dgm:t>
        <a:bodyPr/>
        <a:lstStyle/>
        <a:p>
          <a:endParaRPr lang="en-IN"/>
        </a:p>
      </dgm:t>
    </dgm:pt>
    <dgm:pt modelId="{4FEB85EB-D046-4CDB-8A62-BBCE260C4490}" type="pres">
      <dgm:prSet presAssocID="{B1AFA1AF-0FF8-45B3-A6D0-0E255A2F637D}" presName="desTx" presStyleLbl="alignAccFollowNode1" presStyleIdx="1" presStyleCnt="5" custScaleX="102990" custScaleY="150818" custLinFactNeighborX="-645" custLinFactNeighborY="13287">
        <dgm:presLayoutVars/>
      </dgm:prSet>
      <dgm:spPr/>
      <dgm:t>
        <a:bodyPr/>
        <a:lstStyle/>
        <a:p>
          <a:endParaRPr lang="en-IN"/>
        </a:p>
      </dgm:t>
    </dgm:pt>
    <dgm:pt modelId="{40F59683-723F-44D1-8379-95635EED1AA8}" type="pres">
      <dgm:prSet presAssocID="{88649F7A-400B-4056-965D-C9AC0B3AD942}" presName="space" presStyleCnt="0"/>
      <dgm:spPr/>
    </dgm:pt>
    <dgm:pt modelId="{BB2E4F65-C461-40C3-BC82-6A29AA851F44}" type="pres">
      <dgm:prSet presAssocID="{E9682B4F-0217-4B50-923E-C104AA24290F}" presName="composite" presStyleCnt="0"/>
      <dgm:spPr/>
    </dgm:pt>
    <dgm:pt modelId="{49B7F8FA-D256-41EF-9327-52A3551D9A60}" type="pres">
      <dgm:prSet presAssocID="{E9682B4F-0217-4B50-923E-C104AA24290F}" presName="parTx" presStyleLbl="alignNode1" presStyleIdx="2" presStyleCnt="5" custLinFactNeighborY="-56478">
        <dgm:presLayoutVars>
          <dgm:chMax val="0"/>
          <dgm:chPref val="0"/>
        </dgm:presLayoutVars>
      </dgm:prSet>
      <dgm:spPr/>
      <dgm:t>
        <a:bodyPr/>
        <a:lstStyle/>
        <a:p>
          <a:endParaRPr lang="en-IN"/>
        </a:p>
      </dgm:t>
    </dgm:pt>
    <dgm:pt modelId="{6B5FE59C-B471-448A-AA7A-B526DCC4D4CA}" type="pres">
      <dgm:prSet presAssocID="{E9682B4F-0217-4B50-923E-C104AA24290F}" presName="desTx" presStyleLbl="alignAccFollowNode1" presStyleIdx="2" presStyleCnt="5" custScaleY="157862" custLinFactNeighborX="641" custLinFactNeighborY="14511">
        <dgm:presLayoutVars/>
      </dgm:prSet>
      <dgm:spPr/>
      <dgm:t>
        <a:bodyPr/>
        <a:lstStyle/>
        <a:p>
          <a:endParaRPr lang="en-IN"/>
        </a:p>
      </dgm:t>
    </dgm:pt>
    <dgm:pt modelId="{A91542D9-4FB3-4302-AD03-3D6EF82E6748}" type="pres">
      <dgm:prSet presAssocID="{B8632E42-D7EB-4C31-877E-6F1B2801851A}" presName="space" presStyleCnt="0"/>
      <dgm:spPr/>
    </dgm:pt>
    <dgm:pt modelId="{1A7C3045-2DAF-4A19-82DB-79436B2E4575}" type="pres">
      <dgm:prSet presAssocID="{4F85505A-81B6-4FDA-A144-900B71DAD946}" presName="composite" presStyleCnt="0"/>
      <dgm:spPr/>
    </dgm:pt>
    <dgm:pt modelId="{4132ECB1-6BEF-4935-AFA3-B2EAA48FDE7E}" type="pres">
      <dgm:prSet presAssocID="{4F85505A-81B6-4FDA-A144-900B71DAD946}" presName="parTx" presStyleLbl="alignNode1" presStyleIdx="3" presStyleCnt="5" custLinFactNeighborY="-56478">
        <dgm:presLayoutVars>
          <dgm:chMax val="0"/>
          <dgm:chPref val="0"/>
        </dgm:presLayoutVars>
      </dgm:prSet>
      <dgm:spPr/>
      <dgm:t>
        <a:bodyPr/>
        <a:lstStyle/>
        <a:p>
          <a:endParaRPr lang="en-IN"/>
        </a:p>
      </dgm:t>
    </dgm:pt>
    <dgm:pt modelId="{C42A8BDE-B838-475D-AFDE-17B60D744AB6}" type="pres">
      <dgm:prSet presAssocID="{4F85505A-81B6-4FDA-A144-900B71DAD946}" presName="desTx" presStyleLbl="alignAccFollowNode1" presStyleIdx="3" presStyleCnt="5" custScaleY="173526" custLinFactNeighborY="13200">
        <dgm:presLayoutVars/>
      </dgm:prSet>
      <dgm:spPr/>
      <dgm:t>
        <a:bodyPr/>
        <a:lstStyle/>
        <a:p>
          <a:endParaRPr lang="en-IN"/>
        </a:p>
      </dgm:t>
    </dgm:pt>
    <dgm:pt modelId="{D0DC94A3-770A-4810-A89A-7DB7918862F6}" type="pres">
      <dgm:prSet presAssocID="{68F74A88-49DC-44B1-BC0D-220A7B97601C}" presName="space" presStyleCnt="0"/>
      <dgm:spPr/>
    </dgm:pt>
    <dgm:pt modelId="{647B2244-AC3A-441A-A6FB-6136FA04F429}" type="pres">
      <dgm:prSet presAssocID="{A2322D3A-7AC2-4C5C-9D7E-EAB2313D47D4}" presName="composite" presStyleCnt="0"/>
      <dgm:spPr/>
    </dgm:pt>
    <dgm:pt modelId="{59606EB9-9F10-4D12-A33F-A242FDCC0D0F}" type="pres">
      <dgm:prSet presAssocID="{A2322D3A-7AC2-4C5C-9D7E-EAB2313D47D4}" presName="parTx" presStyleLbl="alignNode1" presStyleIdx="4" presStyleCnt="5" custLinFactNeighborY="-56478">
        <dgm:presLayoutVars>
          <dgm:chMax val="0"/>
          <dgm:chPref val="0"/>
        </dgm:presLayoutVars>
      </dgm:prSet>
      <dgm:spPr/>
      <dgm:t>
        <a:bodyPr/>
        <a:lstStyle/>
        <a:p>
          <a:endParaRPr lang="en-IN"/>
        </a:p>
      </dgm:t>
    </dgm:pt>
    <dgm:pt modelId="{C8429E68-36DD-4F6A-A2F4-7CCDADCEFAD1}" type="pres">
      <dgm:prSet presAssocID="{A2322D3A-7AC2-4C5C-9D7E-EAB2313D47D4}" presName="desTx" presStyleLbl="alignAccFollowNode1" presStyleIdx="4" presStyleCnt="5" custScaleX="98615" custScaleY="165121" custLinFactNeighborY="13200">
        <dgm:presLayoutVars/>
      </dgm:prSet>
      <dgm:spPr/>
      <dgm:t>
        <a:bodyPr/>
        <a:lstStyle/>
        <a:p>
          <a:endParaRPr lang="en-IN"/>
        </a:p>
      </dgm:t>
    </dgm:pt>
  </dgm:ptLst>
  <dgm:cxnLst>
    <dgm:cxn modelId="{36A4EED2-16DE-4F21-9B57-BD053CD7ED3D}" type="presOf" srcId="{FEB4A941-E9FA-4A86-A673-85FF34B35F20}" destId="{C42A8BDE-B838-475D-AFDE-17B60D744AB6}" srcOrd="0" destOrd="0" presId="urn:microsoft.com/office/officeart/2016/7/layout/HorizontalActionList"/>
    <dgm:cxn modelId="{8CB96BD1-8B01-481A-B525-C5C507C9951C}" type="presOf" srcId="{0EC0C300-11E4-45CF-8418-973585107209}" destId="{6B5FE59C-B471-448A-AA7A-B526DCC4D4CA}" srcOrd="0" destOrd="0" presId="urn:microsoft.com/office/officeart/2016/7/layout/HorizontalActionList"/>
    <dgm:cxn modelId="{51563A4F-C0EB-47D6-B5BC-47A4E599AD4B}" srcId="{E9682B4F-0217-4B50-923E-C104AA24290F}" destId="{0EC0C300-11E4-45CF-8418-973585107209}" srcOrd="0" destOrd="0" parTransId="{1E4DD98E-100E-46B7-B24A-408BBF69E9FA}" sibTransId="{90FAB5D1-62B3-4FF6-A07D-EE607F529C32}"/>
    <dgm:cxn modelId="{2D633B56-E147-4EFC-B9EE-6C0413F329B0}" srcId="{0DD8915E-DC14-41D6-9BB5-F49E1C265163}" destId="{4F85505A-81B6-4FDA-A144-900B71DAD946}" srcOrd="3" destOrd="0" parTransId="{D9A96E25-7BBE-4DDD-8DDE-B4970D4340A8}" sibTransId="{68F74A88-49DC-44B1-BC0D-220A7B97601C}"/>
    <dgm:cxn modelId="{E339F9C8-AD35-4E33-9434-788C81500EB2}" type="presOf" srcId="{8FE81FEC-2664-411F-AEB3-065F29F52751}" destId="{C8429E68-36DD-4F6A-A2F4-7CCDADCEFAD1}" srcOrd="0" destOrd="0" presId="urn:microsoft.com/office/officeart/2016/7/layout/HorizontalActionList"/>
    <dgm:cxn modelId="{6C23D0C9-74B2-4C8B-AB2F-A03B3B0EBE56}" srcId="{0DD8915E-DC14-41D6-9BB5-F49E1C265163}" destId="{E9682B4F-0217-4B50-923E-C104AA24290F}" srcOrd="2" destOrd="0" parTransId="{E0F6C4AF-9BBB-4698-91D7-F9AE3EACBD5D}" sibTransId="{B8632E42-D7EB-4C31-877E-6F1B2801851A}"/>
    <dgm:cxn modelId="{179FAFCF-F878-464E-A8A6-1185EFA0E380}" srcId="{0DD8915E-DC14-41D6-9BB5-F49E1C265163}" destId="{A2322D3A-7AC2-4C5C-9D7E-EAB2313D47D4}" srcOrd="4" destOrd="0" parTransId="{4A8C15D4-B36F-4764-B4FF-F2AF790D3E17}" sibTransId="{84DE1C3A-3FC7-4DB3-88ED-33F65A71557A}"/>
    <dgm:cxn modelId="{31826907-E438-4A1B-A800-F181C547104F}" type="presOf" srcId="{30A490C8-22B4-4D68-875C-0F0DE2FF864D}" destId="{22359DD7-1BFB-4900-BAE6-6084F2F57988}" srcOrd="0" destOrd="0" presId="urn:microsoft.com/office/officeart/2016/7/layout/HorizontalActionList"/>
    <dgm:cxn modelId="{A0077D09-C12C-46D0-8DF7-194B6911362A}" srcId="{0DD8915E-DC14-41D6-9BB5-F49E1C265163}" destId="{73D947E0-108F-4D20-A71E-3CF329F97212}" srcOrd="0" destOrd="0" parTransId="{9D249532-A24D-4D8F-848A-9F42F2E486C9}" sibTransId="{AE813459-65AB-4FA9-B717-330DDA6DFA4E}"/>
    <dgm:cxn modelId="{B7F6ED6E-855A-4A7B-AE18-3BD04546002C}" type="presOf" srcId="{B1AFA1AF-0FF8-45B3-A6D0-0E255A2F637D}" destId="{C4F84DEA-2002-4D32-8E80-70EEE05E345A}" srcOrd="0" destOrd="0" presId="urn:microsoft.com/office/officeart/2016/7/layout/HorizontalActionList"/>
    <dgm:cxn modelId="{C54EA6C2-0E6B-42D8-9A4A-4456127A91A8}" type="presOf" srcId="{A2322D3A-7AC2-4C5C-9D7E-EAB2313D47D4}" destId="{59606EB9-9F10-4D12-A33F-A242FDCC0D0F}" srcOrd="0" destOrd="0" presId="urn:microsoft.com/office/officeart/2016/7/layout/HorizontalActionList"/>
    <dgm:cxn modelId="{F28D7702-2FC3-49BD-BB13-C989E5EE622A}" srcId="{0DD8915E-DC14-41D6-9BB5-F49E1C265163}" destId="{B1AFA1AF-0FF8-45B3-A6D0-0E255A2F637D}" srcOrd="1" destOrd="0" parTransId="{10C68AF5-481C-45AA-A216-8BBBB04515B9}" sibTransId="{88649F7A-400B-4056-965D-C9AC0B3AD942}"/>
    <dgm:cxn modelId="{77A55366-077C-403B-A9E1-B9C6B5CA3288}" type="presOf" srcId="{73D947E0-108F-4D20-A71E-3CF329F97212}" destId="{BDBD7220-3F85-45D2-BED6-5BBFBC23EAE3}" srcOrd="0" destOrd="0" presId="urn:microsoft.com/office/officeart/2016/7/layout/HorizontalActionList"/>
    <dgm:cxn modelId="{711E093C-AD42-45A4-8D40-A2D39702062E}" srcId="{A2322D3A-7AC2-4C5C-9D7E-EAB2313D47D4}" destId="{8FE81FEC-2664-411F-AEB3-065F29F52751}" srcOrd="0" destOrd="0" parTransId="{BCBC007E-0269-421B-9C41-DE26D5C3A822}" sibTransId="{80230EB7-7230-4881-A631-309C07417378}"/>
    <dgm:cxn modelId="{381FE1CC-8184-4745-8EB3-6DE11655998D}" srcId="{73D947E0-108F-4D20-A71E-3CF329F97212}" destId="{30A490C8-22B4-4D68-875C-0F0DE2FF864D}" srcOrd="0" destOrd="0" parTransId="{035C64B0-4F0C-4FD1-BD23-B1D4C9887CBE}" sibTransId="{45495DA8-8707-41E3-A12B-FA5766269C44}"/>
    <dgm:cxn modelId="{BF1349D4-34AE-476D-8D7B-F3ABAB74304F}" type="presOf" srcId="{50418D2B-9486-42DE-AFDD-1D31420040FF}" destId="{4FEB85EB-D046-4CDB-8A62-BBCE260C4490}" srcOrd="0" destOrd="0" presId="urn:microsoft.com/office/officeart/2016/7/layout/HorizontalActionList"/>
    <dgm:cxn modelId="{5A5BA622-5DEB-48B9-88D9-C1DE36C711E5}" srcId="{B1AFA1AF-0FF8-45B3-A6D0-0E255A2F637D}" destId="{50418D2B-9486-42DE-AFDD-1D31420040FF}" srcOrd="0" destOrd="0" parTransId="{D5A17F6B-93F5-442B-938A-0F38C281BE88}" sibTransId="{1D87A0A5-8024-4710-846B-D5BFAC785107}"/>
    <dgm:cxn modelId="{6291F24F-B536-4688-99BC-6A4CB5E15E15}" type="presOf" srcId="{4F85505A-81B6-4FDA-A144-900B71DAD946}" destId="{4132ECB1-6BEF-4935-AFA3-B2EAA48FDE7E}" srcOrd="0" destOrd="0" presId="urn:microsoft.com/office/officeart/2016/7/layout/HorizontalActionList"/>
    <dgm:cxn modelId="{F942F56C-9025-4AA1-9B36-C5AE0A93B0F5}" srcId="{4F85505A-81B6-4FDA-A144-900B71DAD946}" destId="{FEB4A941-E9FA-4A86-A673-85FF34B35F20}" srcOrd="0" destOrd="0" parTransId="{39522508-BC4E-4DD5-A744-AFEFFE36DB74}" sibTransId="{97624CC8-6315-4683-B26C-C30D552DA5A6}"/>
    <dgm:cxn modelId="{825BC9D8-F515-4FBF-8CF8-23CD32968E1D}" type="presOf" srcId="{0DD8915E-DC14-41D6-9BB5-F49E1C265163}" destId="{E4B4F7C4-5024-45F0-9FD7-C5068A1AE6C4}" srcOrd="0" destOrd="0" presId="urn:microsoft.com/office/officeart/2016/7/layout/HorizontalActionList"/>
    <dgm:cxn modelId="{110097B3-0B24-42EE-9C79-845C028B379B}" type="presOf" srcId="{E9682B4F-0217-4B50-923E-C104AA24290F}" destId="{49B7F8FA-D256-41EF-9327-52A3551D9A60}" srcOrd="0" destOrd="0" presId="urn:microsoft.com/office/officeart/2016/7/layout/HorizontalActionList"/>
    <dgm:cxn modelId="{E9D2B9D9-3B26-471C-AF45-E02D1C258CD3}" type="presParOf" srcId="{E4B4F7C4-5024-45F0-9FD7-C5068A1AE6C4}" destId="{473E2436-1BC1-4A6C-8568-5C38418F52D1}" srcOrd="0" destOrd="0" presId="urn:microsoft.com/office/officeart/2016/7/layout/HorizontalActionList"/>
    <dgm:cxn modelId="{A151C920-5872-4C88-8534-922E9C800B9B}" type="presParOf" srcId="{473E2436-1BC1-4A6C-8568-5C38418F52D1}" destId="{BDBD7220-3F85-45D2-BED6-5BBFBC23EAE3}" srcOrd="0" destOrd="0" presId="urn:microsoft.com/office/officeart/2016/7/layout/HorizontalActionList"/>
    <dgm:cxn modelId="{45373909-AB37-4D9A-936C-DC8447BC111D}" type="presParOf" srcId="{473E2436-1BC1-4A6C-8568-5C38418F52D1}" destId="{22359DD7-1BFB-4900-BAE6-6084F2F57988}" srcOrd="1" destOrd="0" presId="urn:microsoft.com/office/officeart/2016/7/layout/HorizontalActionList"/>
    <dgm:cxn modelId="{CFC7E7C1-85BC-47FC-BC11-D0BACA8440B9}" type="presParOf" srcId="{E4B4F7C4-5024-45F0-9FD7-C5068A1AE6C4}" destId="{38C65349-0C40-499F-9765-B6F38C2DC3C3}" srcOrd="1" destOrd="0" presId="urn:microsoft.com/office/officeart/2016/7/layout/HorizontalActionList"/>
    <dgm:cxn modelId="{86FF1107-69E9-4310-A0D8-2BF61292A72B}" type="presParOf" srcId="{E4B4F7C4-5024-45F0-9FD7-C5068A1AE6C4}" destId="{C6650FDC-3601-45F5-9125-6E3F90A53F8A}" srcOrd="2" destOrd="0" presId="urn:microsoft.com/office/officeart/2016/7/layout/HorizontalActionList"/>
    <dgm:cxn modelId="{1C7F1C64-2F3D-4695-A56C-92B1B848B0C2}" type="presParOf" srcId="{C6650FDC-3601-45F5-9125-6E3F90A53F8A}" destId="{C4F84DEA-2002-4D32-8E80-70EEE05E345A}" srcOrd="0" destOrd="0" presId="urn:microsoft.com/office/officeart/2016/7/layout/HorizontalActionList"/>
    <dgm:cxn modelId="{DC59A3FF-666D-48A7-B3BE-98A9F829402D}" type="presParOf" srcId="{C6650FDC-3601-45F5-9125-6E3F90A53F8A}" destId="{4FEB85EB-D046-4CDB-8A62-BBCE260C4490}" srcOrd="1" destOrd="0" presId="urn:microsoft.com/office/officeart/2016/7/layout/HorizontalActionList"/>
    <dgm:cxn modelId="{AAE65B9C-F662-4FAA-8FDB-82E7FB86BB24}" type="presParOf" srcId="{E4B4F7C4-5024-45F0-9FD7-C5068A1AE6C4}" destId="{40F59683-723F-44D1-8379-95635EED1AA8}" srcOrd="3" destOrd="0" presId="urn:microsoft.com/office/officeart/2016/7/layout/HorizontalActionList"/>
    <dgm:cxn modelId="{F5BE37E3-59D0-4D56-B08C-9B1D93695802}" type="presParOf" srcId="{E4B4F7C4-5024-45F0-9FD7-C5068A1AE6C4}" destId="{BB2E4F65-C461-40C3-BC82-6A29AA851F44}" srcOrd="4" destOrd="0" presId="urn:microsoft.com/office/officeart/2016/7/layout/HorizontalActionList"/>
    <dgm:cxn modelId="{1FC3B8DB-8632-4AA8-99E5-4F0C12504130}" type="presParOf" srcId="{BB2E4F65-C461-40C3-BC82-6A29AA851F44}" destId="{49B7F8FA-D256-41EF-9327-52A3551D9A60}" srcOrd="0" destOrd="0" presId="urn:microsoft.com/office/officeart/2016/7/layout/HorizontalActionList"/>
    <dgm:cxn modelId="{03A1CBF9-FFCE-4B8C-9850-8B297556CCF4}" type="presParOf" srcId="{BB2E4F65-C461-40C3-BC82-6A29AA851F44}" destId="{6B5FE59C-B471-448A-AA7A-B526DCC4D4CA}" srcOrd="1" destOrd="0" presId="urn:microsoft.com/office/officeart/2016/7/layout/HorizontalActionList"/>
    <dgm:cxn modelId="{BAB9C1C4-8A05-4AE7-B42E-55875981524E}" type="presParOf" srcId="{E4B4F7C4-5024-45F0-9FD7-C5068A1AE6C4}" destId="{A91542D9-4FB3-4302-AD03-3D6EF82E6748}" srcOrd="5" destOrd="0" presId="urn:microsoft.com/office/officeart/2016/7/layout/HorizontalActionList"/>
    <dgm:cxn modelId="{F7DEAAC8-FCAD-4F6B-92BD-91B8342F3277}" type="presParOf" srcId="{E4B4F7C4-5024-45F0-9FD7-C5068A1AE6C4}" destId="{1A7C3045-2DAF-4A19-82DB-79436B2E4575}" srcOrd="6" destOrd="0" presId="urn:microsoft.com/office/officeart/2016/7/layout/HorizontalActionList"/>
    <dgm:cxn modelId="{13555CA3-20BE-41F8-BD09-0BA8CEE1C702}" type="presParOf" srcId="{1A7C3045-2DAF-4A19-82DB-79436B2E4575}" destId="{4132ECB1-6BEF-4935-AFA3-B2EAA48FDE7E}" srcOrd="0" destOrd="0" presId="urn:microsoft.com/office/officeart/2016/7/layout/HorizontalActionList"/>
    <dgm:cxn modelId="{0848E8B2-6BD5-4CB6-B7E0-F8F1B1F78E2F}" type="presParOf" srcId="{1A7C3045-2DAF-4A19-82DB-79436B2E4575}" destId="{C42A8BDE-B838-475D-AFDE-17B60D744AB6}" srcOrd="1" destOrd="0" presId="urn:microsoft.com/office/officeart/2016/7/layout/HorizontalActionList"/>
    <dgm:cxn modelId="{FD5AD2F1-E5D1-4359-99EB-D3225676DF7F}" type="presParOf" srcId="{E4B4F7C4-5024-45F0-9FD7-C5068A1AE6C4}" destId="{D0DC94A3-770A-4810-A89A-7DB7918862F6}" srcOrd="7" destOrd="0" presId="urn:microsoft.com/office/officeart/2016/7/layout/HorizontalActionList"/>
    <dgm:cxn modelId="{2608DA2F-9259-4A20-98D1-9A5F5780B66F}" type="presParOf" srcId="{E4B4F7C4-5024-45F0-9FD7-C5068A1AE6C4}" destId="{647B2244-AC3A-441A-A6FB-6136FA04F429}" srcOrd="8" destOrd="0" presId="urn:microsoft.com/office/officeart/2016/7/layout/HorizontalActionList"/>
    <dgm:cxn modelId="{F55613FD-292F-4CCF-A44A-E9FC24D70E0E}" type="presParOf" srcId="{647B2244-AC3A-441A-A6FB-6136FA04F429}" destId="{59606EB9-9F10-4D12-A33F-A242FDCC0D0F}" srcOrd="0" destOrd="0" presId="urn:microsoft.com/office/officeart/2016/7/layout/HorizontalActionList"/>
    <dgm:cxn modelId="{7B4FE576-C66F-4D92-B6AC-DA1D068316E4}" type="presParOf" srcId="{647B2244-AC3A-441A-A6FB-6136FA04F429}" destId="{C8429E68-36DD-4F6A-A2F4-7CCDADCEFAD1}" srcOrd="1" destOrd="0" presId="urn:microsoft.com/office/officeart/2016/7/layout/Horizontal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1" qsCatId="simple" csTypeId="urn:microsoft.com/office/officeart/2005/8/colors/accent1_2" csCatId="accent1" phldr="1"/>
      <dgm:spPr/>
      <dgm:t>
        <a:bodyPr/>
        <a:lstStyle/>
        <a:p>
          <a:endParaRPr lang="en-US"/>
        </a:p>
      </dgm:t>
    </dgm:pt>
    <dgm:pt modelId="{DF1ABFB3-B399-406F-91BD-DCDF9A38526B}">
      <dgm:prSet phldrT="[Text]" phldr="0" custT="1"/>
      <dgm:spPr/>
      <dgm:t>
        <a:bodyPr/>
        <a:lstStyle/>
        <a:p>
          <a:r>
            <a:rPr lang="en-IN" sz="1600" b="0" i="0" dirty="0" smtClean="0">
              <a:latin typeface="+mj-lt"/>
            </a:rPr>
            <a:t>Sensor Networks</a:t>
          </a:r>
          <a:endParaRPr lang="en-US" sz="1600" b="0" i="0" dirty="0">
            <a:solidFill>
              <a:schemeClr val="accent3"/>
            </a:solidFill>
            <a:latin typeface="+mj-lt"/>
            <a:cs typeface="Gill Sans Light" panose="020B0302020104020203" pitchFamily="34" charset="-79"/>
          </a:endParaRPr>
        </a:p>
      </dgm:t>
    </dgm:pt>
    <dgm:pt modelId="{8B9AF88A-E1F7-4D3A-905F-87228D6A8655}">
      <dgm:prSet phldr="0"/>
      <dgm:spPr/>
      <dgm:t>
        <a:bodyPr/>
        <a:lstStyle/>
        <a:p>
          <a:pPr>
            <a:defRPr b="1"/>
          </a:pPr>
          <a:r>
            <a:rPr lang="en-US" b="0" dirty="0">
              <a:solidFill>
                <a:schemeClr val="accent3"/>
              </a:solidFill>
              <a:latin typeface="Baskerville Old Face" panose="02020602080505020303" pitchFamily="18" charset="77"/>
              <a:ea typeface="Baskerville" panose="02020502070401020303" pitchFamily="18" charset="0"/>
            </a:rPr>
            <a:t>May 20XX</a:t>
          </a:r>
        </a:p>
      </dgm:t>
    </dgm:pt>
    <dgm:pt modelId="{F11DD6EC-352C-4A0E-84AA-FEBE2F06BCF9}" type="sibTrans" cxnId="{E1474FF3-8E3C-4B30-985C-CE88BA0FE324}">
      <dgm:prSet/>
      <dgm:spPr/>
      <dgm:t>
        <a:bodyPr/>
        <a:lstStyle/>
        <a:p>
          <a:endParaRPr lang="en-US"/>
        </a:p>
      </dgm:t>
    </dgm:pt>
    <dgm:pt modelId="{933A8FED-7B84-4ED0-B6AA-2EE26A89B8EA}" type="parTrans" cxnId="{E1474FF3-8E3C-4B30-985C-CE88BA0FE324}">
      <dgm:prSet/>
      <dgm:spPr/>
      <dgm:t>
        <a:bodyPr/>
        <a:lstStyle/>
        <a:p>
          <a:endParaRPr lang="en-US"/>
        </a:p>
      </dgm:t>
    </dgm:pt>
    <dgm:pt modelId="{70E4A1D3-514E-4327-991D-5CC9C6B41885}" type="sibTrans" cxnId="{15319551-A9EA-462E-845B-E5251E84291F}">
      <dgm:prSet/>
      <dgm:spPr/>
      <dgm:t>
        <a:bodyPr/>
        <a:lstStyle/>
        <a:p>
          <a:endParaRPr lang="en-US"/>
        </a:p>
      </dgm:t>
    </dgm:pt>
    <dgm:pt modelId="{78CB0E27-958C-4066-A189-8B36505E8204}" type="parTrans" cxnId="{15319551-A9EA-462E-845B-E5251E84291F}">
      <dgm:prSet/>
      <dgm:spPr/>
      <dgm:t>
        <a:bodyPr/>
        <a:lstStyle/>
        <a:p>
          <a:endParaRPr lang="en-US"/>
        </a:p>
      </dgm:t>
    </dgm:pt>
    <dgm:pt modelId="{332BC85C-1CF3-4F8F-ACB7-5B6D53744AE1}">
      <dgm:prSet phldr="0" custT="1"/>
      <dgm:spPr/>
      <dgm:t>
        <a:bodyPr/>
        <a:lstStyle/>
        <a:p>
          <a:r>
            <a:rPr lang="en-US" sz="1600" b="0" i="0" dirty="0" smtClean="0">
              <a:latin typeface="+mj-lt"/>
            </a:rPr>
            <a:t>Remote Sensing and Satellite Imagery</a:t>
          </a:r>
          <a:endParaRPr lang="en-US" sz="1600" b="0" i="0" dirty="0">
            <a:solidFill>
              <a:schemeClr val="accent3"/>
            </a:solidFill>
            <a:latin typeface="+mj-lt"/>
            <a:cs typeface="Gill Sans Light" panose="020B0302020104020203" pitchFamily="34" charset="-79"/>
          </a:endParaRPr>
        </a:p>
      </dgm:t>
    </dgm:pt>
    <dgm:pt modelId="{8BAB5E6F-A65E-41DB-A296-0818B0E49F7C}">
      <dgm:prSet phldr="0"/>
      <dgm:spPr/>
      <dgm:t>
        <a:bodyPr/>
        <a:lstStyle/>
        <a:p>
          <a:pPr>
            <a:defRPr b="1"/>
          </a:pPr>
          <a:r>
            <a:rPr lang="en-IN" b="0" i="0" dirty="0" smtClean="0">
              <a:latin typeface="+mj-lt"/>
            </a:rPr>
            <a:t>August 19XX</a:t>
          </a:r>
          <a:endParaRPr lang="en-US" b="0" dirty="0">
            <a:solidFill>
              <a:schemeClr val="accent3"/>
            </a:solidFill>
            <a:latin typeface="Baskerville Old Face" panose="02020602080505020303" pitchFamily="18" charset="77"/>
            <a:ea typeface="Baskerville" panose="02020502070401020303" pitchFamily="18" charset="0"/>
          </a:endParaRPr>
        </a:p>
      </dgm:t>
    </dgm:pt>
    <dgm:pt modelId="{B407F4C3-8FC9-4E91-A0EC-6B33713CC9A5}" type="sibTrans" cxnId="{66B49C6C-FAFD-47B4-BF22-05A295C23D4E}">
      <dgm:prSet/>
      <dgm:spPr/>
      <dgm:t>
        <a:bodyPr/>
        <a:lstStyle/>
        <a:p>
          <a:endParaRPr lang="en-US"/>
        </a:p>
      </dgm:t>
    </dgm:pt>
    <dgm:pt modelId="{886842C6-3EFC-4BE7-B417-415595758830}" type="parTrans" cxnId="{66B49C6C-FAFD-47B4-BF22-05A295C23D4E}">
      <dgm:prSet/>
      <dgm:spPr/>
      <dgm:t>
        <a:bodyPr/>
        <a:lstStyle/>
        <a:p>
          <a:endParaRPr lang="en-US"/>
        </a:p>
      </dgm:t>
    </dgm:pt>
    <dgm:pt modelId="{8D1CC686-B05C-4470-A959-236CC9C8BB70}" type="sibTrans" cxnId="{2617C475-F537-46A6-ADE1-4EB764853601}">
      <dgm:prSet/>
      <dgm:spPr/>
      <dgm:t>
        <a:bodyPr/>
        <a:lstStyle/>
        <a:p>
          <a:endParaRPr lang="en-US"/>
        </a:p>
      </dgm:t>
    </dgm:pt>
    <dgm:pt modelId="{99F218FD-90FE-450E-A368-B3E3677E74E8}" type="parTrans" cxnId="{2617C475-F537-46A6-ADE1-4EB764853601}">
      <dgm:prSet/>
      <dgm:spPr/>
      <dgm:t>
        <a:bodyPr/>
        <a:lstStyle/>
        <a:p>
          <a:endParaRPr lang="en-US"/>
        </a:p>
      </dgm:t>
    </dgm:pt>
    <dgm:pt modelId="{FA8F44BD-C8C7-462C-9756-1EC498E86842}">
      <dgm:prSet phldr="0"/>
      <dgm:spPr/>
      <dgm:t>
        <a:bodyPr/>
        <a:lstStyle/>
        <a:p>
          <a:pPr>
            <a:defRPr b="1"/>
          </a:pPr>
          <a:r>
            <a:rPr lang="en-US" b="0" dirty="0">
              <a:solidFill>
                <a:schemeClr val="accent3"/>
              </a:solidFill>
              <a:latin typeface="Baskerville Old Face" panose="02020602080505020303" pitchFamily="18" charset="77"/>
              <a:ea typeface="Baskerville" panose="02020502070401020303" pitchFamily="18" charset="0"/>
            </a:rPr>
            <a:t> Jan 20XX</a:t>
          </a:r>
        </a:p>
      </dgm:t>
    </dgm:pt>
    <dgm:pt modelId="{8C8A9736-03DA-4B1C-A590-10B4AD89452B}" type="sibTrans" cxnId="{0D51BD2E-4619-469B-B233-EBAC3D4D0BA6}">
      <dgm:prSet/>
      <dgm:spPr/>
      <dgm:t>
        <a:bodyPr/>
        <a:lstStyle/>
        <a:p>
          <a:endParaRPr lang="en-US"/>
        </a:p>
      </dgm:t>
    </dgm:pt>
    <dgm:pt modelId="{F47063EE-4B58-4EDE-A4F2-A4BD81B82F21}" type="parTrans" cxnId="{0D51BD2E-4619-469B-B233-EBAC3D4D0BA6}">
      <dgm:prSet/>
      <dgm:spPr/>
      <dgm:t>
        <a:bodyPr/>
        <a:lstStyle/>
        <a:p>
          <a:endParaRPr lang="en-US"/>
        </a:p>
      </dgm:t>
    </dgm:pt>
    <dgm:pt modelId="{579089A8-5362-4BA4-9163-D19228C1808F}">
      <dgm:prSet phldr="0" custT="1"/>
      <dgm:spPr/>
      <dgm:t>
        <a:bodyPr/>
        <a:lstStyle/>
        <a:p>
          <a:r>
            <a:rPr lang="en-IN" sz="1600" b="0" i="0" dirty="0" smtClean="0">
              <a:latin typeface="+mj-lt"/>
            </a:rPr>
            <a:t>Block chain technology</a:t>
          </a:r>
          <a:endParaRPr lang="en-US" sz="1600" b="0" i="0" dirty="0">
            <a:solidFill>
              <a:schemeClr val="accent3"/>
            </a:solidFill>
            <a:latin typeface="+mj-lt"/>
            <a:cs typeface="Gill Sans Light" panose="020B0302020104020203" pitchFamily="34" charset="-79"/>
          </a:endParaRPr>
        </a:p>
      </dgm:t>
    </dgm:pt>
    <dgm:pt modelId="{D05E1923-5021-40F7-B4EF-E582E23A699D}">
      <dgm:prSet phldr="0"/>
      <dgm:spPr/>
      <dgm:t>
        <a:bodyPr/>
        <a:lstStyle/>
        <a:p>
          <a:pPr>
            <a:defRPr b="1"/>
          </a:pPr>
          <a:r>
            <a:rPr lang="en-US" b="0" dirty="0" smtClean="0">
              <a:solidFill>
                <a:schemeClr val="accent3"/>
              </a:solidFill>
              <a:latin typeface="Baskerville Old Face" panose="02020602080505020303" pitchFamily="18" charset="77"/>
              <a:ea typeface="Baskerville" panose="02020502070401020303" pitchFamily="18" charset="0"/>
            </a:rPr>
            <a:t>20XX</a:t>
          </a:r>
          <a:endParaRPr lang="en-US" b="0" dirty="0">
            <a:solidFill>
              <a:schemeClr val="accent3"/>
            </a:solidFill>
            <a:latin typeface="Baskerville Old Face" panose="02020602080505020303" pitchFamily="18" charset="77"/>
            <a:ea typeface="Baskerville" panose="02020502070401020303" pitchFamily="18" charset="0"/>
          </a:endParaRPr>
        </a:p>
      </dgm:t>
    </dgm:pt>
    <dgm:pt modelId="{F020958C-EF86-4274-85F9-318F2792F7B6}" type="sibTrans" cxnId="{72C4D6D9-419A-42C1-A76D-84599F65BB08}">
      <dgm:prSet/>
      <dgm:spPr/>
      <dgm:t>
        <a:bodyPr/>
        <a:lstStyle/>
        <a:p>
          <a:endParaRPr lang="en-US"/>
        </a:p>
      </dgm:t>
    </dgm:pt>
    <dgm:pt modelId="{FD6C5CD2-9CED-4BE6-89CD-A5A5CCE63B3E}" type="parTrans" cxnId="{72C4D6D9-419A-42C1-A76D-84599F65BB08}">
      <dgm:prSet/>
      <dgm:spPr/>
      <dgm:t>
        <a:bodyPr/>
        <a:lstStyle/>
        <a:p>
          <a:endParaRPr lang="en-US"/>
        </a:p>
      </dgm:t>
    </dgm:pt>
    <dgm:pt modelId="{1C5328B1-AC18-4CF7-A034-BB0592F4A2A1}" type="sibTrans" cxnId="{4876CF51-F110-4E25-8FD4-08D25B4B0AB8}">
      <dgm:prSet/>
      <dgm:spPr/>
      <dgm:t>
        <a:bodyPr/>
        <a:lstStyle/>
        <a:p>
          <a:endParaRPr lang="en-US"/>
        </a:p>
      </dgm:t>
    </dgm:pt>
    <dgm:pt modelId="{FB2DEB6E-B29F-4E51-960A-23ECC62EBF38}" type="parTrans" cxnId="{4876CF51-F110-4E25-8FD4-08D25B4B0AB8}">
      <dgm:prSet/>
      <dgm:spPr/>
      <dgm:t>
        <a:bodyPr/>
        <a:lstStyle/>
        <a:p>
          <a:endParaRPr lang="en-US"/>
        </a:p>
      </dgm:t>
    </dgm:pt>
    <dgm:pt modelId="{9A875394-CA1E-4432-AEEB-9054FCFF5E0E}">
      <dgm:prSet phldr="0" custT="1"/>
      <dgm:spPr/>
      <dgm:t>
        <a:bodyPr/>
        <a:lstStyle/>
        <a:p>
          <a:r>
            <a:rPr lang="en-US" sz="1600" b="0" i="0" dirty="0" smtClean="0">
              <a:latin typeface="+mj-lt"/>
            </a:rPr>
            <a:t>Predictive Analytics and Disease Detection</a:t>
          </a:r>
        </a:p>
      </dgm:t>
    </dgm:pt>
    <dgm:pt modelId="{58FF46FB-368D-4E9C-A650-0513B8879DA8}">
      <dgm:prSet phldr="0"/>
      <dgm:spPr/>
      <dgm:t>
        <a:bodyPr/>
        <a:lstStyle/>
        <a:p>
          <a:pPr>
            <a:defRPr b="1"/>
          </a:pPr>
          <a:r>
            <a:rPr lang="en-US" b="0" dirty="0" smtClean="0">
              <a:solidFill>
                <a:schemeClr val="accent3"/>
              </a:solidFill>
              <a:latin typeface="+mj-lt"/>
              <a:ea typeface="Baskerville" panose="02020502070401020303" pitchFamily="18" charset="0"/>
            </a:rPr>
            <a:t>Mar</a:t>
          </a:r>
          <a:r>
            <a:rPr lang="en-US" b="0" baseline="0" dirty="0" smtClean="0">
              <a:solidFill>
                <a:schemeClr val="accent3"/>
              </a:solidFill>
              <a:latin typeface="+mj-lt"/>
              <a:ea typeface="Baskerville" panose="02020502070401020303" pitchFamily="18" charset="0"/>
            </a:rPr>
            <a:t> 20XX</a:t>
          </a:r>
          <a:endParaRPr lang="en-US" b="0" dirty="0">
            <a:solidFill>
              <a:schemeClr val="accent3"/>
            </a:solidFill>
            <a:latin typeface="+mj-lt"/>
            <a:ea typeface="Baskerville" panose="02020502070401020303" pitchFamily="18" charset="0"/>
          </a:endParaRPr>
        </a:p>
      </dgm:t>
    </dgm:pt>
    <dgm:pt modelId="{CFA40740-0682-470C-AD5A-CFF53CD12BD2}" type="sibTrans" cxnId="{C5645B39-CB65-4A0A-B369-E455C3B827C3}">
      <dgm:prSet/>
      <dgm:spPr/>
      <dgm:t>
        <a:bodyPr/>
        <a:lstStyle/>
        <a:p>
          <a:endParaRPr lang="en-US"/>
        </a:p>
      </dgm:t>
    </dgm:pt>
    <dgm:pt modelId="{11DFA284-5E99-474D-BF05-364A45269DC7}" type="parTrans" cxnId="{C5645B39-CB65-4A0A-B369-E455C3B827C3}">
      <dgm:prSet/>
      <dgm:spPr/>
      <dgm:t>
        <a:bodyPr/>
        <a:lstStyle/>
        <a:p>
          <a:endParaRPr lang="en-US"/>
        </a:p>
      </dgm:t>
    </dgm:pt>
    <dgm:pt modelId="{0314452B-82A0-42F4-9551-DF00CFFC3580}" type="sibTrans" cxnId="{B659504B-18E4-4D89-A17C-34ABB280AE52}">
      <dgm:prSet/>
      <dgm:spPr/>
      <dgm:t>
        <a:bodyPr/>
        <a:lstStyle/>
        <a:p>
          <a:endParaRPr lang="en-US"/>
        </a:p>
      </dgm:t>
    </dgm:pt>
    <dgm:pt modelId="{FCC92BDD-6EA3-421D-9DA8-7D3A12D003B6}" type="parTrans" cxnId="{B659504B-18E4-4D89-A17C-34ABB280AE52}">
      <dgm:prSet/>
      <dgm:spPr/>
      <dgm:t>
        <a:bodyPr/>
        <a:lstStyle/>
        <a:p>
          <a:endParaRPr lang="en-US"/>
        </a:p>
      </dgm:t>
    </dgm:pt>
    <dgm:pt modelId="{EFEB4D61-3A9C-4140-977F-3C3F5C9EE9D1}">
      <dgm:prSet phldr="0" custT="1"/>
      <dgm:spPr/>
      <dgm:t>
        <a:bodyPr/>
        <a:lstStyle/>
        <a:p>
          <a:r>
            <a:rPr lang="en-IN" sz="1600" b="0" i="0" dirty="0" smtClean="0">
              <a:latin typeface="+mj-lt"/>
            </a:rPr>
            <a:t>Drones and UAVs</a:t>
          </a:r>
          <a:endParaRPr lang="en-US" sz="1600" b="0" i="0" dirty="0">
            <a:solidFill>
              <a:schemeClr val="accent3"/>
            </a:solidFill>
            <a:latin typeface="+mj-lt"/>
            <a:cs typeface="Gill Sans Light" panose="020B0302020104020203" pitchFamily="34" charset="-79"/>
          </a:endParaRPr>
        </a:p>
      </dgm:t>
    </dgm:pt>
    <dgm:pt modelId="{0ECC32B6-1E7C-4AA4-9DBF-D69B7C5E64A9}" type="sibTrans" cxnId="{1B32EF2C-9DB5-4504-A9DA-B4956CC00208}">
      <dgm:prSet/>
      <dgm:spPr/>
      <dgm:t>
        <a:bodyPr/>
        <a:lstStyle/>
        <a:p>
          <a:endParaRPr lang="en-US"/>
        </a:p>
      </dgm:t>
    </dgm:pt>
    <dgm:pt modelId="{57D352E4-0431-4F68-B8F1-61BFA34799AA}" type="parTrans" cxnId="{1B32EF2C-9DB5-4504-A9DA-B4956CC00208}">
      <dgm:prSet/>
      <dgm:spPr/>
      <dgm:t>
        <a:bodyPr/>
        <a:lstStyle/>
        <a:p>
          <a:endParaRPr lang="en-US"/>
        </a:p>
      </dgm:t>
    </dgm:pt>
    <dgm:pt modelId="{6E9F3C9B-13CA-43A8-8836-0B2B41D07DEF}" type="pres">
      <dgm:prSet presAssocID="{05A24E01-5535-46B9-A9A1-A9A07E639A88}" presName="root" presStyleCnt="0">
        <dgm:presLayoutVars>
          <dgm:chMax/>
          <dgm:chPref/>
          <dgm:animLvl val="lvl"/>
        </dgm:presLayoutVars>
      </dgm:prSet>
      <dgm:spPr/>
      <dgm:t>
        <a:bodyPr/>
        <a:lstStyle/>
        <a:p>
          <a:endParaRPr lang="en-IN"/>
        </a:p>
      </dgm:t>
    </dgm:pt>
    <dgm:pt modelId="{E8AACCBB-6709-4071-B389-3BB226B3A586}" type="pres">
      <dgm:prSet presAssocID="{05A24E01-5535-46B9-A9A1-A9A07E639A88}" presName="divider" presStyleLbl="fgAcc1" presStyleIdx="0" presStyleCnt="6" custLinFactNeighborY="0"/>
      <dgm:spPr>
        <a:solidFill>
          <a:schemeClr val="lt1">
            <a:alpha val="90000"/>
            <a:hueOff val="0"/>
            <a:satOff val="0"/>
            <a:lumOff val="0"/>
            <a:alphaOff val="0"/>
          </a:schemeClr>
        </a:solidFill>
        <a:ln w="19050" cap="flat" cmpd="sng" algn="ctr">
          <a:solidFill>
            <a:schemeClr val="accent1"/>
          </a:solidFill>
          <a:prstDash val="solid"/>
          <a:miter lim="800000"/>
          <a:tailEnd type="triangle" w="lg" len="lg"/>
        </a:ln>
        <a:effectLst/>
      </dgm:spPr>
    </dgm:pt>
    <dgm:pt modelId="{E6F74CED-5217-4282-85F1-1C12DC84731C}" type="pres">
      <dgm:prSet presAssocID="{05A24E01-5535-46B9-A9A1-A9A07E639A88}" presName="nodes" presStyleCnt="0">
        <dgm:presLayoutVars>
          <dgm:chMax/>
          <dgm:chPref/>
          <dgm:animLvl val="lvl"/>
        </dgm:presLayoutVars>
      </dgm:prSet>
      <dgm:spPr/>
    </dgm:pt>
    <dgm:pt modelId="{AC377099-4DAE-451C-ADE9-98036E2679B5}" type="pres">
      <dgm:prSet presAssocID="{58FF46FB-368D-4E9C-A650-0513B8879DA8}" presName="composite" presStyleCnt="0"/>
      <dgm:spPr/>
    </dgm:pt>
    <dgm:pt modelId="{B6C94ECD-6415-4250-B4AD-F67BF5BECFB8}" type="pres">
      <dgm:prSet presAssocID="{58FF46FB-368D-4E9C-A650-0513B8879DA8}" presName="ConnectorPoint" presStyleLbl="lnNode1" presStyleIdx="0"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0E99BB09-1B86-4308-A570-3981E6DD3A06}" type="pres">
      <dgm:prSet presAssocID="{58FF46FB-368D-4E9C-A650-0513B8879DA8}" presName="DropPinPlaceHolder" presStyleCnt="0"/>
      <dgm:spPr/>
    </dgm:pt>
    <dgm:pt modelId="{0ED6E8D6-BD44-4400-BC14-1BC75CB979A3}" type="pres">
      <dgm:prSet presAssocID="{58FF46FB-368D-4E9C-A650-0513B8879DA8}" presName="DropPin" presStyleLbl="alignNode1" presStyleIdx="0" presStyleCnt="5"/>
      <dgm:spPr>
        <a:solidFill>
          <a:schemeClr val="accent1"/>
        </a:solidFill>
        <a:ln>
          <a:solidFill>
            <a:srgbClr val="4F5945"/>
          </a:solidFill>
        </a:ln>
      </dgm:spPr>
    </dgm:pt>
    <dgm:pt modelId="{5B7FC7CF-F58D-48D5-8BCC-38D6EE87890B}" type="pres">
      <dgm:prSet presAssocID="{58FF46FB-368D-4E9C-A650-0513B8879DA8}" presName="Ellipse" presStyleLbl="fgAcc1" presStyleIdx="1" presStyleCnt="6"/>
      <dgm:spPr>
        <a:solidFill>
          <a:schemeClr val="tx2">
            <a:alpha val="90000"/>
          </a:schemeClr>
        </a:solidFill>
        <a:ln w="12700" cap="flat" cmpd="sng" algn="ctr">
          <a:noFill/>
          <a:prstDash val="solid"/>
          <a:miter lim="800000"/>
        </a:ln>
        <a:effectLst/>
      </dgm:spPr>
    </dgm:pt>
    <dgm:pt modelId="{D2143A46-815A-49BF-9455-C0385022444F}" type="pres">
      <dgm:prSet presAssocID="{58FF46FB-368D-4E9C-A650-0513B8879DA8}" presName="L2TextContainer" presStyleLbl="revTx" presStyleIdx="0" presStyleCnt="10">
        <dgm:presLayoutVars>
          <dgm:bulletEnabled val="1"/>
        </dgm:presLayoutVars>
      </dgm:prSet>
      <dgm:spPr/>
      <dgm:t>
        <a:bodyPr/>
        <a:lstStyle/>
        <a:p>
          <a:endParaRPr lang="en-IN"/>
        </a:p>
      </dgm:t>
    </dgm:pt>
    <dgm:pt modelId="{8E3FB235-DF38-476B-9A0E-B1E583D50944}" type="pres">
      <dgm:prSet presAssocID="{58FF46FB-368D-4E9C-A650-0513B8879DA8}" presName="L1TextContainer" presStyleLbl="revTx" presStyleIdx="1" presStyleCnt="10">
        <dgm:presLayoutVars>
          <dgm:chMax val="1"/>
          <dgm:chPref val="1"/>
          <dgm:bulletEnabled val="1"/>
        </dgm:presLayoutVars>
      </dgm:prSet>
      <dgm:spPr/>
      <dgm:t>
        <a:bodyPr/>
        <a:lstStyle/>
        <a:p>
          <a:endParaRPr lang="en-IN"/>
        </a:p>
      </dgm:t>
    </dgm:pt>
    <dgm:pt modelId="{9AA05CE5-209F-4AD9-BE2C-2A69F76DA8F4}" type="pres">
      <dgm:prSet presAssocID="{58FF46FB-368D-4E9C-A650-0513B8879DA8}" presName="ConnectLine" presStyleLbl="sibTrans1D1" presStyleIdx="0" presStyleCnt="5"/>
      <dgm:spPr>
        <a:noFill/>
        <a:ln w="12700" cap="flat" cmpd="sng" algn="ctr">
          <a:solidFill>
            <a:schemeClr val="accent1"/>
          </a:solidFill>
          <a:prstDash val="dash"/>
          <a:miter lim="800000"/>
        </a:ln>
        <a:effectLst/>
      </dgm:spPr>
    </dgm:pt>
    <dgm:pt modelId="{17350C28-DA10-4F3B-9FA2-0FE7C12A4ABE}" type="pres">
      <dgm:prSet presAssocID="{58FF46FB-368D-4E9C-A650-0513B8879DA8}" presName="EmptyPlaceHolder" presStyleCnt="0"/>
      <dgm:spPr/>
    </dgm:pt>
    <dgm:pt modelId="{6DA7B85E-9DC6-4F3B-A2BF-09CDEEDB43BC}" type="pres">
      <dgm:prSet presAssocID="{CFA40740-0682-470C-AD5A-CFF53CD12BD2}" presName="spaceBetweenRectangles" presStyleCnt="0"/>
      <dgm:spPr/>
    </dgm:pt>
    <dgm:pt modelId="{CF519A69-9940-494F-8406-D0D876E3CD26}" type="pres">
      <dgm:prSet presAssocID="{D05E1923-5021-40F7-B4EF-E582E23A699D}" presName="composite" presStyleCnt="0"/>
      <dgm:spPr/>
    </dgm:pt>
    <dgm:pt modelId="{714429FF-AAA3-4358-8C5F-1A7F29AA2B7B}" type="pres">
      <dgm:prSet presAssocID="{D05E1923-5021-40F7-B4EF-E582E23A699D}" presName="ConnectorPoint" presStyleLbl="lnNode1" presStyleIdx="1"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AB8B1E8E-162B-4E3E-9E31-BA5CFBD3ED9D}" type="pres">
      <dgm:prSet presAssocID="{D05E1923-5021-40F7-B4EF-E582E23A699D}" presName="DropPinPlaceHolder" presStyleCnt="0"/>
      <dgm:spPr/>
    </dgm:pt>
    <dgm:pt modelId="{358CAA11-0A87-4861-8B4E-913B1EAD1334}" type="pres">
      <dgm:prSet presAssocID="{D05E1923-5021-40F7-B4EF-E582E23A699D}" presName="DropPin" presStyleLbl="alignNode1" presStyleIdx="1" presStyleCnt="5"/>
      <dgm:spPr/>
    </dgm:pt>
    <dgm:pt modelId="{B1A1A837-F261-404B-A808-B2F4154CE8A2}" type="pres">
      <dgm:prSet presAssocID="{D05E1923-5021-40F7-B4EF-E582E23A699D}" presName="Ellipse" presStyleLbl="fgAcc1" presStyleIdx="2" presStyleCnt="6"/>
      <dgm:spPr>
        <a:solidFill>
          <a:schemeClr val="tx2">
            <a:alpha val="90000"/>
          </a:schemeClr>
        </a:solidFill>
        <a:ln w="12700" cap="flat" cmpd="sng" algn="ctr">
          <a:noFill/>
          <a:prstDash val="solid"/>
          <a:miter lim="800000"/>
        </a:ln>
        <a:effectLst/>
      </dgm:spPr>
    </dgm:pt>
    <dgm:pt modelId="{B5F3F650-2E42-488A-AD4F-C4BD47D19A84}" type="pres">
      <dgm:prSet presAssocID="{D05E1923-5021-40F7-B4EF-E582E23A699D}" presName="L2TextContainer" presStyleLbl="revTx" presStyleIdx="2" presStyleCnt="10">
        <dgm:presLayoutVars>
          <dgm:bulletEnabled val="1"/>
        </dgm:presLayoutVars>
      </dgm:prSet>
      <dgm:spPr/>
      <dgm:t>
        <a:bodyPr/>
        <a:lstStyle/>
        <a:p>
          <a:endParaRPr lang="en-IN"/>
        </a:p>
      </dgm:t>
    </dgm:pt>
    <dgm:pt modelId="{223C5207-4FA2-4A6C-8F43-20BD55767C99}" type="pres">
      <dgm:prSet presAssocID="{D05E1923-5021-40F7-B4EF-E582E23A699D}" presName="L1TextContainer" presStyleLbl="revTx" presStyleIdx="3" presStyleCnt="10">
        <dgm:presLayoutVars>
          <dgm:chMax val="1"/>
          <dgm:chPref val="1"/>
          <dgm:bulletEnabled val="1"/>
        </dgm:presLayoutVars>
      </dgm:prSet>
      <dgm:spPr/>
      <dgm:t>
        <a:bodyPr/>
        <a:lstStyle/>
        <a:p>
          <a:endParaRPr lang="en-IN"/>
        </a:p>
      </dgm:t>
    </dgm:pt>
    <dgm:pt modelId="{4FE5EB5D-4CEF-4D0D-9394-0534E61844BE}" type="pres">
      <dgm:prSet presAssocID="{D05E1923-5021-40F7-B4EF-E582E23A699D}" presName="ConnectLine" presStyleLbl="sibTrans1D1" presStyleIdx="1" presStyleCnt="5"/>
      <dgm:spPr>
        <a:noFill/>
        <a:ln w="12700" cap="flat" cmpd="sng" algn="ctr">
          <a:solidFill>
            <a:schemeClr val="accent1">
              <a:hueOff val="0"/>
              <a:satOff val="0"/>
              <a:lumOff val="0"/>
              <a:alphaOff val="0"/>
            </a:schemeClr>
          </a:solidFill>
          <a:prstDash val="dash"/>
          <a:miter lim="800000"/>
        </a:ln>
        <a:effectLst/>
      </dgm:spPr>
    </dgm:pt>
    <dgm:pt modelId="{EC869059-0AEC-4D98-8C46-CB603A342C72}" type="pres">
      <dgm:prSet presAssocID="{D05E1923-5021-40F7-B4EF-E582E23A699D}" presName="EmptyPlaceHolder" presStyleCnt="0"/>
      <dgm:spPr/>
    </dgm:pt>
    <dgm:pt modelId="{408BA715-9739-461D-BFDE-88EDAE355E60}" type="pres">
      <dgm:prSet presAssocID="{F020958C-EF86-4274-85F9-318F2792F7B6}" presName="spaceBetweenRectangles" presStyleCnt="0"/>
      <dgm:spPr/>
    </dgm:pt>
    <dgm:pt modelId="{D512C7F9-87A6-4BA9-AFAC-03FF1578D945}" type="pres">
      <dgm:prSet presAssocID="{FA8F44BD-C8C7-462C-9756-1EC498E86842}" presName="composite" presStyleCnt="0"/>
      <dgm:spPr/>
    </dgm:pt>
    <dgm:pt modelId="{152AD014-AFD0-4700-A468-4D562874339A}" type="pres">
      <dgm:prSet presAssocID="{FA8F44BD-C8C7-462C-9756-1EC498E86842}" presName="ConnectorPoint" presStyleLbl="lnNode1" presStyleIdx="2"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CE2C4D8-4380-442D-A6C2-0B468BF3C74C}" type="pres">
      <dgm:prSet presAssocID="{FA8F44BD-C8C7-462C-9756-1EC498E86842}" presName="DropPinPlaceHolder" presStyleCnt="0"/>
      <dgm:spPr/>
    </dgm:pt>
    <dgm:pt modelId="{72C82E90-F103-439C-8371-CFFB0927B9DE}" type="pres">
      <dgm:prSet presAssocID="{FA8F44BD-C8C7-462C-9756-1EC498E86842}" presName="DropPin" presStyleLbl="alignNode1" presStyleIdx="2" presStyleCnt="5"/>
      <dgm:spPr>
        <a:solidFill>
          <a:schemeClr val="accent1"/>
        </a:solidFill>
        <a:ln>
          <a:solidFill>
            <a:schemeClr val="accent1"/>
          </a:solidFill>
        </a:ln>
      </dgm:spPr>
    </dgm:pt>
    <dgm:pt modelId="{5D519322-C1DD-47AE-92C0-13575134BC76}" type="pres">
      <dgm:prSet presAssocID="{FA8F44BD-C8C7-462C-9756-1EC498E86842}" presName="Ellipse" presStyleLbl="fgAcc1" presStyleIdx="3" presStyleCnt="6"/>
      <dgm:spPr>
        <a:solidFill>
          <a:srgbClr val="CCD8D6">
            <a:alpha val="90000"/>
          </a:srgbClr>
        </a:solidFill>
        <a:ln w="12700" cap="flat" cmpd="sng" algn="ctr">
          <a:noFill/>
          <a:prstDash val="solid"/>
          <a:miter lim="800000"/>
        </a:ln>
        <a:effectLst/>
      </dgm:spPr>
    </dgm:pt>
    <dgm:pt modelId="{96DDA0FE-83E2-423C-9F13-58A61EB68487}" type="pres">
      <dgm:prSet presAssocID="{FA8F44BD-C8C7-462C-9756-1EC498E86842}" presName="L2TextContainer" presStyleLbl="revTx" presStyleIdx="4" presStyleCnt="10">
        <dgm:presLayoutVars>
          <dgm:bulletEnabled val="1"/>
        </dgm:presLayoutVars>
      </dgm:prSet>
      <dgm:spPr/>
      <dgm:t>
        <a:bodyPr/>
        <a:lstStyle/>
        <a:p>
          <a:endParaRPr lang="en-IN"/>
        </a:p>
      </dgm:t>
    </dgm:pt>
    <dgm:pt modelId="{2D6C7916-1130-46A8-833B-A6278CBD2192}" type="pres">
      <dgm:prSet presAssocID="{FA8F44BD-C8C7-462C-9756-1EC498E86842}" presName="L1TextContainer" presStyleLbl="revTx" presStyleIdx="5" presStyleCnt="10">
        <dgm:presLayoutVars>
          <dgm:chMax val="1"/>
          <dgm:chPref val="1"/>
          <dgm:bulletEnabled val="1"/>
        </dgm:presLayoutVars>
      </dgm:prSet>
      <dgm:spPr/>
      <dgm:t>
        <a:bodyPr/>
        <a:lstStyle/>
        <a:p>
          <a:endParaRPr lang="en-IN"/>
        </a:p>
      </dgm:t>
    </dgm:pt>
    <dgm:pt modelId="{4D953791-5C2F-4A75-A8F4-6ED7EAB5E015}" type="pres">
      <dgm:prSet presAssocID="{FA8F44BD-C8C7-462C-9756-1EC498E86842}" presName="ConnectLine" presStyleLbl="sibTrans1D1" presStyleIdx="2" presStyleCnt="5"/>
      <dgm:spPr>
        <a:noFill/>
        <a:ln w="12700" cap="flat" cmpd="sng" algn="ctr">
          <a:solidFill>
            <a:schemeClr val="accent1"/>
          </a:solidFill>
          <a:prstDash val="dash"/>
          <a:miter lim="800000"/>
        </a:ln>
        <a:effectLst/>
      </dgm:spPr>
    </dgm:pt>
    <dgm:pt modelId="{22A72E40-4DCC-4F48-AADD-29738FD37A2C}" type="pres">
      <dgm:prSet presAssocID="{FA8F44BD-C8C7-462C-9756-1EC498E86842}" presName="EmptyPlaceHolder" presStyleCnt="0"/>
      <dgm:spPr/>
    </dgm:pt>
    <dgm:pt modelId="{E168BB9F-20D9-474F-9E39-4872B40634C6}" type="pres">
      <dgm:prSet presAssocID="{8C8A9736-03DA-4B1C-A590-10B4AD89452B}" presName="spaceBetweenRectangles" presStyleCnt="0"/>
      <dgm:spPr/>
    </dgm:pt>
    <dgm:pt modelId="{A62622B1-7EF4-49B6-9AC7-B54F0E2A0C74}" type="pres">
      <dgm:prSet presAssocID="{8BAB5E6F-A65E-41DB-A296-0818B0E49F7C}" presName="composite" presStyleCnt="0"/>
      <dgm:spPr/>
    </dgm:pt>
    <dgm:pt modelId="{14282312-87CB-41BB-A02D-C594BBEF33C7}" type="pres">
      <dgm:prSet presAssocID="{8BAB5E6F-A65E-41DB-A296-0818B0E49F7C}" presName="ConnectorPoint" presStyleLbl="lnNode1" presStyleIdx="3"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D554C1A5-AF8E-41FC-A779-25BD6B11F91F}" type="pres">
      <dgm:prSet presAssocID="{8BAB5E6F-A65E-41DB-A296-0818B0E49F7C}" presName="DropPinPlaceHolder" presStyleCnt="0"/>
      <dgm:spPr/>
    </dgm:pt>
    <dgm:pt modelId="{17331DD9-74CF-4A3A-86BA-F4B9DBEAB944}" type="pres">
      <dgm:prSet presAssocID="{8BAB5E6F-A65E-41DB-A296-0818B0E49F7C}" presName="DropPin" presStyleLbl="alignNode1" presStyleIdx="3" presStyleCnt="5"/>
      <dgm:spPr/>
    </dgm:pt>
    <dgm:pt modelId="{515AAB83-BD07-4B9E-9A3B-858C0B126F9C}" type="pres">
      <dgm:prSet presAssocID="{8BAB5E6F-A65E-41DB-A296-0818B0E49F7C}" presName="Ellipse" presStyleLbl="fgAcc1" presStyleIdx="4" presStyleCnt="6"/>
      <dgm:spPr>
        <a:solidFill>
          <a:schemeClr val="tx2">
            <a:alpha val="90000"/>
          </a:schemeClr>
        </a:solidFill>
        <a:ln w="12700" cap="flat" cmpd="sng" algn="ctr">
          <a:noFill/>
          <a:prstDash val="solid"/>
          <a:miter lim="800000"/>
        </a:ln>
        <a:effectLst/>
      </dgm:spPr>
    </dgm:pt>
    <dgm:pt modelId="{08CB2D5A-F46A-4E0E-9575-15F31D04AAC6}" type="pres">
      <dgm:prSet presAssocID="{8BAB5E6F-A65E-41DB-A296-0818B0E49F7C}" presName="L2TextContainer" presStyleLbl="revTx" presStyleIdx="6" presStyleCnt="10">
        <dgm:presLayoutVars>
          <dgm:bulletEnabled val="1"/>
        </dgm:presLayoutVars>
      </dgm:prSet>
      <dgm:spPr/>
      <dgm:t>
        <a:bodyPr/>
        <a:lstStyle/>
        <a:p>
          <a:endParaRPr lang="en-IN"/>
        </a:p>
      </dgm:t>
    </dgm:pt>
    <dgm:pt modelId="{7C1E6B4A-59F7-4018-A403-E1CCAEE78BA1}" type="pres">
      <dgm:prSet presAssocID="{8BAB5E6F-A65E-41DB-A296-0818B0E49F7C}" presName="L1TextContainer" presStyleLbl="revTx" presStyleIdx="7" presStyleCnt="10">
        <dgm:presLayoutVars>
          <dgm:chMax val="1"/>
          <dgm:chPref val="1"/>
          <dgm:bulletEnabled val="1"/>
        </dgm:presLayoutVars>
      </dgm:prSet>
      <dgm:spPr/>
      <dgm:t>
        <a:bodyPr/>
        <a:lstStyle/>
        <a:p>
          <a:endParaRPr lang="en-IN"/>
        </a:p>
      </dgm:t>
    </dgm:pt>
    <dgm:pt modelId="{A03C5372-D306-43AC-B406-6F8183849431}" type="pres">
      <dgm:prSet presAssocID="{8BAB5E6F-A65E-41DB-A296-0818B0E49F7C}" presName="ConnectLine" presStyleLbl="sibTrans1D1" presStyleIdx="3" presStyleCnt="5"/>
      <dgm:spPr>
        <a:noFill/>
        <a:ln w="12700" cap="flat" cmpd="sng" algn="ctr">
          <a:solidFill>
            <a:schemeClr val="accent1">
              <a:hueOff val="0"/>
              <a:satOff val="0"/>
              <a:lumOff val="0"/>
              <a:alphaOff val="0"/>
            </a:schemeClr>
          </a:solidFill>
          <a:prstDash val="dash"/>
          <a:miter lim="800000"/>
        </a:ln>
        <a:effectLst/>
      </dgm:spPr>
    </dgm:pt>
    <dgm:pt modelId="{90926F0B-05E0-48AF-9C69-5C494731F877}" type="pres">
      <dgm:prSet presAssocID="{8BAB5E6F-A65E-41DB-A296-0818B0E49F7C}" presName="EmptyPlaceHolder" presStyleCnt="0"/>
      <dgm:spPr/>
    </dgm:pt>
    <dgm:pt modelId="{9EA695E3-93D5-405B-8AF6-0B8537A964FD}" type="pres">
      <dgm:prSet presAssocID="{B407F4C3-8FC9-4E91-A0EC-6B33713CC9A5}" presName="spaceBetweenRectangles" presStyleCnt="0"/>
      <dgm:spPr/>
    </dgm:pt>
    <dgm:pt modelId="{05956D37-804F-419D-9E8C-30D41D06DC3E}" type="pres">
      <dgm:prSet presAssocID="{8B9AF88A-E1F7-4D3A-905F-87228D6A8655}" presName="composite" presStyleCnt="0"/>
      <dgm:spPr/>
    </dgm:pt>
    <dgm:pt modelId="{58B7B786-A0AD-4662-8D54-C5C572D2C32C}" type="pres">
      <dgm:prSet presAssocID="{8B9AF88A-E1F7-4D3A-905F-87228D6A8655}" presName="ConnectorPoint" presStyleLbl="lnNode1" presStyleIdx="4" presStyleCnt="5"/>
      <dgm:spPr>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E4704426-333D-4092-A035-BBC55DB8579D}" type="pres">
      <dgm:prSet presAssocID="{8B9AF88A-E1F7-4D3A-905F-87228D6A8655}" presName="DropPinPlaceHolder" presStyleCnt="0"/>
      <dgm:spPr/>
    </dgm:pt>
    <dgm:pt modelId="{A55439AF-6893-479D-8B57-31FBC13C553F}" type="pres">
      <dgm:prSet presAssocID="{8B9AF88A-E1F7-4D3A-905F-87228D6A8655}" presName="DropPin" presStyleLbl="alignNode1" presStyleIdx="4" presStyleCnt="5"/>
      <dgm:spPr>
        <a:solidFill>
          <a:schemeClr val="accent1"/>
        </a:solidFill>
        <a:ln>
          <a:solidFill>
            <a:schemeClr val="accent1"/>
          </a:solidFill>
        </a:ln>
      </dgm:spPr>
    </dgm:pt>
    <dgm:pt modelId="{A22B1C16-7FF0-4DBE-B32E-E43FEB1E2EAC}" type="pres">
      <dgm:prSet presAssocID="{8B9AF88A-E1F7-4D3A-905F-87228D6A8655}" presName="Ellipse" presStyleLbl="fgAcc1" presStyleIdx="5" presStyleCnt="6"/>
      <dgm:spPr>
        <a:solidFill>
          <a:srgbClr val="CCD8D6">
            <a:alpha val="90000"/>
          </a:srgbClr>
        </a:solidFill>
        <a:ln w="12700" cap="flat" cmpd="sng" algn="ctr">
          <a:noFill/>
          <a:prstDash val="solid"/>
          <a:miter lim="800000"/>
        </a:ln>
        <a:effectLst/>
      </dgm:spPr>
    </dgm:pt>
    <dgm:pt modelId="{1B55AA6D-649D-4145-93EB-08B866A4D4E5}" type="pres">
      <dgm:prSet presAssocID="{8B9AF88A-E1F7-4D3A-905F-87228D6A8655}" presName="L2TextContainer" presStyleLbl="revTx" presStyleIdx="8" presStyleCnt="10">
        <dgm:presLayoutVars>
          <dgm:bulletEnabled val="1"/>
        </dgm:presLayoutVars>
      </dgm:prSet>
      <dgm:spPr/>
      <dgm:t>
        <a:bodyPr/>
        <a:lstStyle/>
        <a:p>
          <a:endParaRPr lang="en-IN"/>
        </a:p>
      </dgm:t>
    </dgm:pt>
    <dgm:pt modelId="{3FA5D5AE-9CAE-4D19-9765-BCEE62095312}" type="pres">
      <dgm:prSet presAssocID="{8B9AF88A-E1F7-4D3A-905F-87228D6A8655}" presName="L1TextContainer" presStyleLbl="revTx" presStyleIdx="9" presStyleCnt="10">
        <dgm:presLayoutVars>
          <dgm:chMax val="1"/>
          <dgm:chPref val="1"/>
          <dgm:bulletEnabled val="1"/>
        </dgm:presLayoutVars>
      </dgm:prSet>
      <dgm:spPr/>
      <dgm:t>
        <a:bodyPr/>
        <a:lstStyle/>
        <a:p>
          <a:endParaRPr lang="en-IN"/>
        </a:p>
      </dgm:t>
    </dgm:pt>
    <dgm:pt modelId="{FE6CA7EB-68EC-4E76-9051-08C4CF370101}" type="pres">
      <dgm:prSet presAssocID="{8B9AF88A-E1F7-4D3A-905F-87228D6A8655}" presName="ConnectLine" presStyleLbl="sibTrans1D1" presStyleIdx="4" presStyleCnt="5"/>
      <dgm:spPr>
        <a:noFill/>
        <a:ln w="12700" cap="flat" cmpd="sng" algn="ctr">
          <a:solidFill>
            <a:schemeClr val="accent1">
              <a:hueOff val="0"/>
              <a:satOff val="0"/>
              <a:lumOff val="0"/>
              <a:alphaOff val="0"/>
            </a:schemeClr>
          </a:solidFill>
          <a:prstDash val="dash"/>
          <a:miter lim="800000"/>
        </a:ln>
        <a:effectLst/>
      </dgm:spPr>
    </dgm:pt>
    <dgm:pt modelId="{070CED43-982E-487C-9CC2-CFAEABD4D2D8}" type="pres">
      <dgm:prSet presAssocID="{8B9AF88A-E1F7-4D3A-905F-87228D6A8655}" presName="EmptyPlaceHolder" presStyleCnt="0"/>
      <dgm:spPr/>
    </dgm:pt>
  </dgm:ptLst>
  <dgm:cxnLst>
    <dgm:cxn modelId="{4876CF51-F110-4E25-8FD4-08D25B4B0AB8}" srcId="{D05E1923-5021-40F7-B4EF-E582E23A699D}" destId="{579089A8-5362-4BA4-9163-D19228C1808F}" srcOrd="0" destOrd="0" parTransId="{FB2DEB6E-B29F-4E51-960A-23ECC62EBF38}" sibTransId="{1C5328B1-AC18-4CF7-A034-BB0592F4A2A1}"/>
    <dgm:cxn modelId="{C6A73EDB-89B0-4756-9ECD-83E9B8AB77E5}" type="presOf" srcId="{EFEB4D61-3A9C-4140-977F-3C3F5C9EE9D1}" destId="{96DDA0FE-83E2-423C-9F13-58A61EB68487}" srcOrd="0" destOrd="0" presId="urn:microsoft.com/office/officeart/2017/3/layout/DropPinTimeline"/>
    <dgm:cxn modelId="{15319551-A9EA-462E-845B-E5251E84291F}" srcId="{8B9AF88A-E1F7-4D3A-905F-87228D6A8655}" destId="{DF1ABFB3-B399-406F-91BD-DCDF9A38526B}" srcOrd="0" destOrd="0" parTransId="{78CB0E27-958C-4066-A189-8B36505E8204}" sibTransId="{70E4A1D3-514E-4327-991D-5CC9C6B41885}"/>
    <dgm:cxn modelId="{DF6168D4-4FC3-42E4-8DAA-85BA8A678933}" type="presOf" srcId="{332BC85C-1CF3-4F8F-ACB7-5B6D53744AE1}" destId="{08CB2D5A-F46A-4E0E-9575-15F31D04AAC6}" srcOrd="0" destOrd="0" presId="urn:microsoft.com/office/officeart/2017/3/layout/DropPinTimeline"/>
    <dgm:cxn modelId="{B9F0B583-D02F-4EF4-83A8-DFD7B32B9433}" type="presOf" srcId="{9A875394-CA1E-4432-AEEB-9054FCFF5E0E}" destId="{D2143A46-815A-49BF-9455-C0385022444F}" srcOrd="0" destOrd="0" presId="urn:microsoft.com/office/officeart/2017/3/layout/DropPinTimeline"/>
    <dgm:cxn modelId="{5F3B0F1C-AD09-448C-A081-46D11DC987C6}" type="presOf" srcId="{8B9AF88A-E1F7-4D3A-905F-87228D6A8655}" destId="{3FA5D5AE-9CAE-4D19-9765-BCEE62095312}" srcOrd="0" destOrd="0" presId="urn:microsoft.com/office/officeart/2017/3/layout/DropPinTimeline"/>
    <dgm:cxn modelId="{7DDF5444-F976-4F04-88A9-CF8B15238792}" type="presOf" srcId="{58FF46FB-368D-4E9C-A650-0513B8879DA8}" destId="{8E3FB235-DF38-476B-9A0E-B1E583D50944}" srcOrd="0" destOrd="0" presId="urn:microsoft.com/office/officeart/2017/3/layout/DropPinTimeline"/>
    <dgm:cxn modelId="{1E92940A-250B-4494-B40F-3DA807C7CB42}" type="presOf" srcId="{DF1ABFB3-B399-406F-91BD-DCDF9A38526B}" destId="{1B55AA6D-649D-4145-93EB-08B866A4D4E5}" srcOrd="0" destOrd="0" presId="urn:microsoft.com/office/officeart/2017/3/layout/DropPinTimeline"/>
    <dgm:cxn modelId="{1B32EF2C-9DB5-4504-A9DA-B4956CC00208}" srcId="{FA8F44BD-C8C7-462C-9756-1EC498E86842}" destId="{EFEB4D61-3A9C-4140-977F-3C3F5C9EE9D1}" srcOrd="0" destOrd="0" parTransId="{57D352E4-0431-4F68-B8F1-61BFA34799AA}" sibTransId="{0ECC32B6-1E7C-4AA4-9DBF-D69B7C5E64A9}"/>
    <dgm:cxn modelId="{FE7849EA-5B37-43C8-B217-CD4E30A8E545}" type="presOf" srcId="{05A24E01-5535-46B9-A9A1-A9A07E639A88}" destId="{6E9F3C9B-13CA-43A8-8836-0B2B41D07DEF}" srcOrd="0" destOrd="0" presId="urn:microsoft.com/office/officeart/2017/3/layout/DropPinTimeline"/>
    <dgm:cxn modelId="{1690634A-EBA7-4881-9E5F-0C82421D4CDF}" type="presOf" srcId="{FA8F44BD-C8C7-462C-9756-1EC498E86842}" destId="{2D6C7916-1130-46A8-833B-A6278CBD2192}" srcOrd="0" destOrd="0" presId="urn:microsoft.com/office/officeart/2017/3/layout/DropPinTimeline"/>
    <dgm:cxn modelId="{B659504B-18E4-4D89-A17C-34ABB280AE52}" srcId="{58FF46FB-368D-4E9C-A650-0513B8879DA8}" destId="{9A875394-CA1E-4432-AEEB-9054FCFF5E0E}" srcOrd="0" destOrd="0" parTransId="{FCC92BDD-6EA3-421D-9DA8-7D3A12D003B6}" sibTransId="{0314452B-82A0-42F4-9551-DF00CFFC3580}"/>
    <dgm:cxn modelId="{E0E45028-839A-4135-AA56-517D3BAA0708}" type="presOf" srcId="{8BAB5E6F-A65E-41DB-A296-0818B0E49F7C}" destId="{7C1E6B4A-59F7-4018-A403-E1CCAEE78BA1}" srcOrd="0" destOrd="0" presId="urn:microsoft.com/office/officeart/2017/3/layout/DropPinTimeline"/>
    <dgm:cxn modelId="{E1474FF3-8E3C-4B30-985C-CE88BA0FE324}" srcId="{05A24E01-5535-46B9-A9A1-A9A07E639A88}" destId="{8B9AF88A-E1F7-4D3A-905F-87228D6A8655}" srcOrd="4" destOrd="0" parTransId="{933A8FED-7B84-4ED0-B6AA-2EE26A89B8EA}" sibTransId="{F11DD6EC-352C-4A0E-84AA-FEBE2F06BCF9}"/>
    <dgm:cxn modelId="{66B49C6C-FAFD-47B4-BF22-05A295C23D4E}" srcId="{05A24E01-5535-46B9-A9A1-A9A07E639A88}" destId="{8BAB5E6F-A65E-41DB-A296-0818B0E49F7C}" srcOrd="3" destOrd="0" parTransId="{886842C6-3EFC-4BE7-B417-415595758830}" sibTransId="{B407F4C3-8FC9-4E91-A0EC-6B33713CC9A5}"/>
    <dgm:cxn modelId="{72C4D6D9-419A-42C1-A76D-84599F65BB08}" srcId="{05A24E01-5535-46B9-A9A1-A9A07E639A88}" destId="{D05E1923-5021-40F7-B4EF-E582E23A699D}" srcOrd="1" destOrd="0" parTransId="{FD6C5CD2-9CED-4BE6-89CD-A5A5CCE63B3E}" sibTransId="{F020958C-EF86-4274-85F9-318F2792F7B6}"/>
    <dgm:cxn modelId="{C3A1C60D-63BB-4E34-AD47-96AABDB6084E}" type="presOf" srcId="{D05E1923-5021-40F7-B4EF-E582E23A699D}" destId="{223C5207-4FA2-4A6C-8F43-20BD55767C99}" srcOrd="0" destOrd="0" presId="urn:microsoft.com/office/officeart/2017/3/layout/DropPinTimeline"/>
    <dgm:cxn modelId="{2617C475-F537-46A6-ADE1-4EB764853601}" srcId="{8BAB5E6F-A65E-41DB-A296-0818B0E49F7C}" destId="{332BC85C-1CF3-4F8F-ACB7-5B6D53744AE1}" srcOrd="0" destOrd="0" parTransId="{99F218FD-90FE-450E-A368-B3E3677E74E8}" sibTransId="{8D1CC686-B05C-4470-A959-236CC9C8BB70}"/>
    <dgm:cxn modelId="{0D51BD2E-4619-469B-B233-EBAC3D4D0BA6}" srcId="{05A24E01-5535-46B9-A9A1-A9A07E639A88}" destId="{FA8F44BD-C8C7-462C-9756-1EC498E86842}" srcOrd="2"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DC6269F4-0C31-4613-A809-E8E029CAD0D1}" type="presOf" srcId="{579089A8-5362-4BA4-9163-D19228C1808F}" destId="{B5F3F650-2E42-488A-AD4F-C4BD47D19A84}" srcOrd="0" destOrd="0" presId="urn:microsoft.com/office/officeart/2017/3/layout/DropPinTimeline"/>
    <dgm:cxn modelId="{2FED2A5E-98EB-4859-AB3F-062F22EEC890}" type="presParOf" srcId="{6E9F3C9B-13CA-43A8-8836-0B2B41D07DEF}" destId="{E8AACCBB-6709-4071-B389-3BB226B3A586}" srcOrd="0" destOrd="0" presId="urn:microsoft.com/office/officeart/2017/3/layout/DropPinTimeline"/>
    <dgm:cxn modelId="{6DE443D7-8EE2-4FBC-842D-B6B9C44204D0}" type="presParOf" srcId="{6E9F3C9B-13CA-43A8-8836-0B2B41D07DEF}" destId="{E6F74CED-5217-4282-85F1-1C12DC84731C}" srcOrd="1" destOrd="0" presId="urn:microsoft.com/office/officeart/2017/3/layout/DropPinTimeline"/>
    <dgm:cxn modelId="{C773189E-DF31-4C58-A290-F5DFD7DCF8B1}" type="presParOf" srcId="{E6F74CED-5217-4282-85F1-1C12DC84731C}" destId="{AC377099-4DAE-451C-ADE9-98036E2679B5}" srcOrd="0" destOrd="0" presId="urn:microsoft.com/office/officeart/2017/3/layout/DropPinTimeline"/>
    <dgm:cxn modelId="{04D71AD3-A9B8-46E1-AB82-BB594FCE110E}" type="presParOf" srcId="{AC377099-4DAE-451C-ADE9-98036E2679B5}" destId="{B6C94ECD-6415-4250-B4AD-F67BF5BECFB8}" srcOrd="0" destOrd="0" presId="urn:microsoft.com/office/officeart/2017/3/layout/DropPinTimeline"/>
    <dgm:cxn modelId="{4D9D677D-9448-43AF-978B-5C7E7661F4F9}" type="presParOf" srcId="{AC377099-4DAE-451C-ADE9-98036E2679B5}" destId="{0E99BB09-1B86-4308-A570-3981E6DD3A06}" srcOrd="1" destOrd="0" presId="urn:microsoft.com/office/officeart/2017/3/layout/DropPinTimeline"/>
    <dgm:cxn modelId="{C213A57E-D4AE-4C05-AA12-FE8CC1989639}" type="presParOf" srcId="{0E99BB09-1B86-4308-A570-3981E6DD3A06}" destId="{0ED6E8D6-BD44-4400-BC14-1BC75CB979A3}" srcOrd="0" destOrd="0" presId="urn:microsoft.com/office/officeart/2017/3/layout/DropPinTimeline"/>
    <dgm:cxn modelId="{927F0821-BB24-4368-A4D4-046EB89F39DD}" type="presParOf" srcId="{0E99BB09-1B86-4308-A570-3981E6DD3A06}" destId="{5B7FC7CF-F58D-48D5-8BCC-38D6EE87890B}" srcOrd="1" destOrd="0" presId="urn:microsoft.com/office/officeart/2017/3/layout/DropPinTimeline"/>
    <dgm:cxn modelId="{F517DE46-1EA2-46F3-8833-EE234EEF5B09}" type="presParOf" srcId="{AC377099-4DAE-451C-ADE9-98036E2679B5}" destId="{D2143A46-815A-49BF-9455-C0385022444F}" srcOrd="2" destOrd="0" presId="urn:microsoft.com/office/officeart/2017/3/layout/DropPinTimeline"/>
    <dgm:cxn modelId="{75F0F73C-AD49-4A34-842E-A65EF46645BA}" type="presParOf" srcId="{AC377099-4DAE-451C-ADE9-98036E2679B5}" destId="{8E3FB235-DF38-476B-9A0E-B1E583D50944}" srcOrd="3" destOrd="0" presId="urn:microsoft.com/office/officeart/2017/3/layout/DropPinTimeline"/>
    <dgm:cxn modelId="{071A2262-20BC-4D30-AB90-12B0A0FEB6EF}" type="presParOf" srcId="{AC377099-4DAE-451C-ADE9-98036E2679B5}" destId="{9AA05CE5-209F-4AD9-BE2C-2A69F76DA8F4}" srcOrd="4" destOrd="0" presId="urn:microsoft.com/office/officeart/2017/3/layout/DropPinTimeline"/>
    <dgm:cxn modelId="{0D0471BD-C944-46DB-9B0D-12B6F025E4F4}" type="presParOf" srcId="{AC377099-4DAE-451C-ADE9-98036E2679B5}" destId="{17350C28-DA10-4F3B-9FA2-0FE7C12A4ABE}" srcOrd="5" destOrd="0" presId="urn:microsoft.com/office/officeart/2017/3/layout/DropPinTimeline"/>
    <dgm:cxn modelId="{37FF9AEE-1EE5-440D-B822-B54671B03AAC}" type="presParOf" srcId="{E6F74CED-5217-4282-85F1-1C12DC84731C}" destId="{6DA7B85E-9DC6-4F3B-A2BF-09CDEEDB43BC}" srcOrd="1" destOrd="0" presId="urn:microsoft.com/office/officeart/2017/3/layout/DropPinTimeline"/>
    <dgm:cxn modelId="{3FF77B45-DC34-4E18-8B7E-49C274966E23}" type="presParOf" srcId="{E6F74CED-5217-4282-85F1-1C12DC84731C}" destId="{CF519A69-9940-494F-8406-D0D876E3CD26}" srcOrd="2" destOrd="0" presId="urn:microsoft.com/office/officeart/2017/3/layout/DropPinTimeline"/>
    <dgm:cxn modelId="{4E60349A-D4EB-4BFE-9374-0F079D59B1FC}" type="presParOf" srcId="{CF519A69-9940-494F-8406-D0D876E3CD26}" destId="{714429FF-AAA3-4358-8C5F-1A7F29AA2B7B}" srcOrd="0" destOrd="0" presId="urn:microsoft.com/office/officeart/2017/3/layout/DropPinTimeline"/>
    <dgm:cxn modelId="{0B07CD93-B91C-4CAF-B94C-3237B0C6F601}" type="presParOf" srcId="{CF519A69-9940-494F-8406-D0D876E3CD26}" destId="{AB8B1E8E-162B-4E3E-9E31-BA5CFBD3ED9D}" srcOrd="1" destOrd="0" presId="urn:microsoft.com/office/officeart/2017/3/layout/DropPinTimeline"/>
    <dgm:cxn modelId="{BB97917A-2BFB-4D8A-94BD-816B0C62D6F6}" type="presParOf" srcId="{AB8B1E8E-162B-4E3E-9E31-BA5CFBD3ED9D}" destId="{358CAA11-0A87-4861-8B4E-913B1EAD1334}" srcOrd="0" destOrd="0" presId="urn:microsoft.com/office/officeart/2017/3/layout/DropPinTimeline"/>
    <dgm:cxn modelId="{FDC4D318-B3AD-4E39-8663-3AFB57531D79}" type="presParOf" srcId="{AB8B1E8E-162B-4E3E-9E31-BA5CFBD3ED9D}" destId="{B1A1A837-F261-404B-A808-B2F4154CE8A2}" srcOrd="1" destOrd="0" presId="urn:microsoft.com/office/officeart/2017/3/layout/DropPinTimeline"/>
    <dgm:cxn modelId="{7F53703E-9DF0-45E5-AC76-7E0CCD3B06EA}" type="presParOf" srcId="{CF519A69-9940-494F-8406-D0D876E3CD26}" destId="{B5F3F650-2E42-488A-AD4F-C4BD47D19A84}" srcOrd="2" destOrd="0" presId="urn:microsoft.com/office/officeart/2017/3/layout/DropPinTimeline"/>
    <dgm:cxn modelId="{B59937ED-9C59-4BBD-AA3C-5D9159504926}" type="presParOf" srcId="{CF519A69-9940-494F-8406-D0D876E3CD26}" destId="{223C5207-4FA2-4A6C-8F43-20BD55767C99}" srcOrd="3" destOrd="0" presId="urn:microsoft.com/office/officeart/2017/3/layout/DropPinTimeline"/>
    <dgm:cxn modelId="{470C2FBB-9D40-4F2C-8107-12E2CA0E70BE}" type="presParOf" srcId="{CF519A69-9940-494F-8406-D0D876E3CD26}" destId="{4FE5EB5D-4CEF-4D0D-9394-0534E61844BE}" srcOrd="4" destOrd="0" presId="urn:microsoft.com/office/officeart/2017/3/layout/DropPinTimeline"/>
    <dgm:cxn modelId="{C1237DFD-87FD-434B-A5C8-02108EF43081}" type="presParOf" srcId="{CF519A69-9940-494F-8406-D0D876E3CD26}" destId="{EC869059-0AEC-4D98-8C46-CB603A342C72}" srcOrd="5" destOrd="0" presId="urn:microsoft.com/office/officeart/2017/3/layout/DropPinTimeline"/>
    <dgm:cxn modelId="{7A1441D0-A5AA-4E6C-9388-511DA29929BF}" type="presParOf" srcId="{E6F74CED-5217-4282-85F1-1C12DC84731C}" destId="{408BA715-9739-461D-BFDE-88EDAE355E60}" srcOrd="3" destOrd="0" presId="urn:microsoft.com/office/officeart/2017/3/layout/DropPinTimeline"/>
    <dgm:cxn modelId="{087F2A81-CFD9-4BF8-96FC-2D4ABA32462F}" type="presParOf" srcId="{E6F74CED-5217-4282-85F1-1C12DC84731C}" destId="{D512C7F9-87A6-4BA9-AFAC-03FF1578D945}" srcOrd="4" destOrd="0" presId="urn:microsoft.com/office/officeart/2017/3/layout/DropPinTimeline"/>
    <dgm:cxn modelId="{8C6217DA-A763-4946-99A2-03C618C428AF}" type="presParOf" srcId="{D512C7F9-87A6-4BA9-AFAC-03FF1578D945}" destId="{152AD014-AFD0-4700-A468-4D562874339A}" srcOrd="0" destOrd="0" presId="urn:microsoft.com/office/officeart/2017/3/layout/DropPinTimeline"/>
    <dgm:cxn modelId="{A6A34287-F5FF-46EE-9A88-F2ECF73903CE}" type="presParOf" srcId="{D512C7F9-87A6-4BA9-AFAC-03FF1578D945}" destId="{6CE2C4D8-4380-442D-A6C2-0B468BF3C74C}" srcOrd="1" destOrd="0" presId="urn:microsoft.com/office/officeart/2017/3/layout/DropPinTimeline"/>
    <dgm:cxn modelId="{D28BF9CF-F026-4786-A1AC-F4F785C54591}" type="presParOf" srcId="{6CE2C4D8-4380-442D-A6C2-0B468BF3C74C}" destId="{72C82E90-F103-439C-8371-CFFB0927B9DE}" srcOrd="0" destOrd="0" presId="urn:microsoft.com/office/officeart/2017/3/layout/DropPinTimeline"/>
    <dgm:cxn modelId="{E33A6BB5-6D3A-4D44-AEFC-75BAB101C26D}" type="presParOf" srcId="{6CE2C4D8-4380-442D-A6C2-0B468BF3C74C}" destId="{5D519322-C1DD-47AE-92C0-13575134BC76}" srcOrd="1" destOrd="0" presId="urn:microsoft.com/office/officeart/2017/3/layout/DropPinTimeline"/>
    <dgm:cxn modelId="{0BFD1614-5731-4306-81F7-E2C949C32A93}" type="presParOf" srcId="{D512C7F9-87A6-4BA9-AFAC-03FF1578D945}" destId="{96DDA0FE-83E2-423C-9F13-58A61EB68487}" srcOrd="2" destOrd="0" presId="urn:microsoft.com/office/officeart/2017/3/layout/DropPinTimeline"/>
    <dgm:cxn modelId="{06EDED26-E685-42BC-BFC2-75C7EA695E40}" type="presParOf" srcId="{D512C7F9-87A6-4BA9-AFAC-03FF1578D945}" destId="{2D6C7916-1130-46A8-833B-A6278CBD2192}" srcOrd="3" destOrd="0" presId="urn:microsoft.com/office/officeart/2017/3/layout/DropPinTimeline"/>
    <dgm:cxn modelId="{A20C8A5A-2D9A-4EF7-BC83-D5EE4B16698D}" type="presParOf" srcId="{D512C7F9-87A6-4BA9-AFAC-03FF1578D945}" destId="{4D953791-5C2F-4A75-A8F4-6ED7EAB5E015}" srcOrd="4" destOrd="0" presId="urn:microsoft.com/office/officeart/2017/3/layout/DropPinTimeline"/>
    <dgm:cxn modelId="{6780D10C-523A-4885-B5BF-84F303790098}" type="presParOf" srcId="{D512C7F9-87A6-4BA9-AFAC-03FF1578D945}" destId="{22A72E40-4DCC-4F48-AADD-29738FD37A2C}" srcOrd="5" destOrd="0" presId="urn:microsoft.com/office/officeart/2017/3/layout/DropPinTimeline"/>
    <dgm:cxn modelId="{30EAF1CE-B96B-4CA5-BF13-51DD8040A559}" type="presParOf" srcId="{E6F74CED-5217-4282-85F1-1C12DC84731C}" destId="{E168BB9F-20D9-474F-9E39-4872B40634C6}" srcOrd="5" destOrd="0" presId="urn:microsoft.com/office/officeart/2017/3/layout/DropPinTimeline"/>
    <dgm:cxn modelId="{39415FEC-72C6-4C74-A821-E354E744CD96}" type="presParOf" srcId="{E6F74CED-5217-4282-85F1-1C12DC84731C}" destId="{A62622B1-7EF4-49B6-9AC7-B54F0E2A0C74}" srcOrd="6" destOrd="0" presId="urn:microsoft.com/office/officeart/2017/3/layout/DropPinTimeline"/>
    <dgm:cxn modelId="{D67F013A-C0A0-41F6-B6F2-E904B1BB7A8F}" type="presParOf" srcId="{A62622B1-7EF4-49B6-9AC7-B54F0E2A0C74}" destId="{14282312-87CB-41BB-A02D-C594BBEF33C7}" srcOrd="0" destOrd="0" presId="urn:microsoft.com/office/officeart/2017/3/layout/DropPinTimeline"/>
    <dgm:cxn modelId="{AA55F469-83D2-4E02-B111-0206AAFCAA06}" type="presParOf" srcId="{A62622B1-7EF4-49B6-9AC7-B54F0E2A0C74}" destId="{D554C1A5-AF8E-41FC-A779-25BD6B11F91F}" srcOrd="1" destOrd="0" presId="urn:microsoft.com/office/officeart/2017/3/layout/DropPinTimeline"/>
    <dgm:cxn modelId="{033C6509-70C8-4B85-9F92-724CDBB68078}" type="presParOf" srcId="{D554C1A5-AF8E-41FC-A779-25BD6B11F91F}" destId="{17331DD9-74CF-4A3A-86BA-F4B9DBEAB944}" srcOrd="0" destOrd="0" presId="urn:microsoft.com/office/officeart/2017/3/layout/DropPinTimeline"/>
    <dgm:cxn modelId="{C7CCDF66-BA72-4EDC-AE16-CAA6317954F0}" type="presParOf" srcId="{D554C1A5-AF8E-41FC-A779-25BD6B11F91F}" destId="{515AAB83-BD07-4B9E-9A3B-858C0B126F9C}" srcOrd="1" destOrd="0" presId="urn:microsoft.com/office/officeart/2017/3/layout/DropPinTimeline"/>
    <dgm:cxn modelId="{E8437A29-F853-4553-AB29-152AF603DF52}" type="presParOf" srcId="{A62622B1-7EF4-49B6-9AC7-B54F0E2A0C74}" destId="{08CB2D5A-F46A-4E0E-9575-15F31D04AAC6}" srcOrd="2" destOrd="0" presId="urn:microsoft.com/office/officeart/2017/3/layout/DropPinTimeline"/>
    <dgm:cxn modelId="{1F3D9CE2-342F-4335-BD41-5AA59D2BD7BD}" type="presParOf" srcId="{A62622B1-7EF4-49B6-9AC7-B54F0E2A0C74}" destId="{7C1E6B4A-59F7-4018-A403-E1CCAEE78BA1}" srcOrd="3" destOrd="0" presId="urn:microsoft.com/office/officeart/2017/3/layout/DropPinTimeline"/>
    <dgm:cxn modelId="{FFF1ACE9-B2B3-4E83-877B-F9633E8EE135}" type="presParOf" srcId="{A62622B1-7EF4-49B6-9AC7-B54F0E2A0C74}" destId="{A03C5372-D306-43AC-B406-6F8183849431}" srcOrd="4" destOrd="0" presId="urn:microsoft.com/office/officeart/2017/3/layout/DropPinTimeline"/>
    <dgm:cxn modelId="{D8A09163-94A5-46BD-9FA2-C3372A01AA32}" type="presParOf" srcId="{A62622B1-7EF4-49B6-9AC7-B54F0E2A0C74}" destId="{90926F0B-05E0-48AF-9C69-5C494731F877}" srcOrd="5" destOrd="0" presId="urn:microsoft.com/office/officeart/2017/3/layout/DropPinTimeline"/>
    <dgm:cxn modelId="{80084466-50AF-445A-BE2A-0C51919B9169}" type="presParOf" srcId="{E6F74CED-5217-4282-85F1-1C12DC84731C}" destId="{9EA695E3-93D5-405B-8AF6-0B8537A964FD}" srcOrd="7" destOrd="0" presId="urn:microsoft.com/office/officeart/2017/3/layout/DropPinTimeline"/>
    <dgm:cxn modelId="{007CF318-F68B-4FFC-ADA6-3D9D6A3AA152}" type="presParOf" srcId="{E6F74CED-5217-4282-85F1-1C12DC84731C}" destId="{05956D37-804F-419D-9E8C-30D41D06DC3E}" srcOrd="8" destOrd="0" presId="urn:microsoft.com/office/officeart/2017/3/layout/DropPinTimeline"/>
    <dgm:cxn modelId="{FAB9E562-4579-4BDB-8C1D-AABEAFCB2610}" type="presParOf" srcId="{05956D37-804F-419D-9E8C-30D41D06DC3E}" destId="{58B7B786-A0AD-4662-8D54-C5C572D2C32C}" srcOrd="0" destOrd="0" presId="urn:microsoft.com/office/officeart/2017/3/layout/DropPinTimeline"/>
    <dgm:cxn modelId="{8283382D-2F6E-4717-B025-1A8C73B65ADB}" type="presParOf" srcId="{05956D37-804F-419D-9E8C-30D41D06DC3E}" destId="{E4704426-333D-4092-A035-BBC55DB8579D}" srcOrd="1" destOrd="0" presId="urn:microsoft.com/office/officeart/2017/3/layout/DropPinTimeline"/>
    <dgm:cxn modelId="{85723DC0-955B-4B2A-AF28-CF8BFFC2E264}" type="presParOf" srcId="{E4704426-333D-4092-A035-BBC55DB8579D}" destId="{A55439AF-6893-479D-8B57-31FBC13C553F}" srcOrd="0" destOrd="0" presId="urn:microsoft.com/office/officeart/2017/3/layout/DropPinTimeline"/>
    <dgm:cxn modelId="{91888A85-75D0-4D33-9F39-A49766251D61}" type="presParOf" srcId="{E4704426-333D-4092-A035-BBC55DB8579D}" destId="{A22B1C16-7FF0-4DBE-B32E-E43FEB1E2EAC}" srcOrd="1" destOrd="0" presId="urn:microsoft.com/office/officeart/2017/3/layout/DropPinTimeline"/>
    <dgm:cxn modelId="{CD06CDC2-25F5-44FB-B0B1-C39F32E155BE}" type="presParOf" srcId="{05956D37-804F-419D-9E8C-30D41D06DC3E}" destId="{1B55AA6D-649D-4145-93EB-08B866A4D4E5}" srcOrd="2" destOrd="0" presId="urn:microsoft.com/office/officeart/2017/3/layout/DropPinTimeline"/>
    <dgm:cxn modelId="{0B21D911-BF72-41CD-BB03-4F9717477846}" type="presParOf" srcId="{05956D37-804F-419D-9E8C-30D41D06DC3E}" destId="{3FA5D5AE-9CAE-4D19-9765-BCEE62095312}" srcOrd="3" destOrd="0" presId="urn:microsoft.com/office/officeart/2017/3/layout/DropPinTimeline"/>
    <dgm:cxn modelId="{80BFAECA-ADC5-41A5-BA11-A4CC8D9557A9}" type="presParOf" srcId="{05956D37-804F-419D-9E8C-30D41D06DC3E}" destId="{FE6CA7EB-68EC-4E76-9051-08C4CF370101}" srcOrd="4" destOrd="0" presId="urn:microsoft.com/office/officeart/2017/3/layout/DropPinTimeline"/>
    <dgm:cxn modelId="{98E4E629-85DB-45DC-A90A-9FAAB58EFF55}" type="presParOf" srcId="{05956D37-804F-419D-9E8C-30D41D06DC3E}" destId="{070CED43-982E-487C-9CC2-CFAEABD4D2D8}"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BD7220-3F85-45D2-BED6-5BBFBC23EAE3}">
      <dsp:nvSpPr>
        <dsp:cNvPr id="0" name=""/>
        <dsp:cNvSpPr/>
      </dsp:nvSpPr>
      <dsp:spPr>
        <a:xfrm>
          <a:off x="10785" y="70338"/>
          <a:ext cx="2000526" cy="600158"/>
        </a:xfrm>
        <a:prstGeom prst="rect">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086" tIns="158086" rIns="158086" bIns="158086" numCol="1" spcCol="1270" anchor="ctr" anchorCtr="0">
          <a:noAutofit/>
        </a:bodyPr>
        <a:lstStyle/>
        <a:p>
          <a:pPr lvl="0" algn="ctr" defTabSz="889000" rtl="0">
            <a:lnSpc>
              <a:spcPct val="90000"/>
            </a:lnSpc>
            <a:spcBef>
              <a:spcPct val="0"/>
            </a:spcBef>
            <a:spcAft>
              <a:spcPct val="35000"/>
            </a:spcAft>
          </a:pPr>
          <a:r>
            <a:rPr lang="en-US" sz="2000" b="1" kern="1200" dirty="0" smtClean="0">
              <a:latin typeface="Baskerville Old Face" panose="02020602080505020303" pitchFamily="18" charset="77"/>
              <a:ea typeface="Baskerville" panose="02020502070401020303" pitchFamily="18" charset="0"/>
            </a:rPr>
            <a:t>Bacteria</a:t>
          </a:r>
          <a:endParaRPr lang="en-US" sz="2000" b="1" kern="1200" dirty="0">
            <a:latin typeface="Baskerville Old Face" panose="02020602080505020303" pitchFamily="18" charset="77"/>
            <a:ea typeface="Baskerville" panose="02020502070401020303" pitchFamily="18" charset="0"/>
          </a:endParaRPr>
        </a:p>
      </dsp:txBody>
      <dsp:txXfrm>
        <a:off x="10785" y="70338"/>
        <a:ext cx="2000526" cy="600158"/>
      </dsp:txXfrm>
    </dsp:sp>
    <dsp:sp modelId="{22359DD7-1BFB-4900-BAE6-6084F2F57988}">
      <dsp:nvSpPr>
        <dsp:cNvPr id="0" name=""/>
        <dsp:cNvSpPr/>
      </dsp:nvSpPr>
      <dsp:spPr>
        <a:xfrm>
          <a:off x="10785" y="679701"/>
          <a:ext cx="2000526" cy="2428406"/>
        </a:xfrm>
        <a:prstGeom prst="rect">
          <a:avLst/>
        </a:prstGeom>
        <a:solidFill>
          <a:schemeClr val="bg1">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7608" tIns="197608" rIns="197608" bIns="197608" numCol="1" spcCol="1270" anchor="t" anchorCtr="0">
          <a:noAutofit/>
        </a:bodyPr>
        <a:lstStyle/>
        <a:p>
          <a:pPr lvl="0" algn="l" defTabSz="711200">
            <a:lnSpc>
              <a:spcPct val="90000"/>
            </a:lnSpc>
            <a:spcBef>
              <a:spcPct val="0"/>
            </a:spcBef>
            <a:spcAft>
              <a:spcPct val="35000"/>
            </a:spcAft>
          </a:pPr>
          <a:r>
            <a:rPr lang="en-IN" sz="1600" b="0" i="0" kern="1200" dirty="0" smtClean="0">
              <a:latin typeface="Verdana" pitchFamily="34" charset="0"/>
              <a:ea typeface="Verdana" pitchFamily="34" charset="0"/>
            </a:rPr>
            <a:t>Aster yellows </a:t>
          </a:r>
        </a:p>
        <a:p>
          <a:pPr lvl="0" algn="l" defTabSz="711200">
            <a:lnSpc>
              <a:spcPct val="90000"/>
            </a:lnSpc>
            <a:spcBef>
              <a:spcPct val="0"/>
            </a:spcBef>
            <a:spcAft>
              <a:spcPct val="35000"/>
            </a:spcAft>
          </a:pPr>
          <a:r>
            <a:rPr lang="en-IN" sz="1600" b="0" i="0" kern="1200" dirty="0" smtClean="0">
              <a:latin typeface="Verdana" pitchFamily="34" charset="0"/>
              <a:ea typeface="Verdana" pitchFamily="34" charset="0"/>
            </a:rPr>
            <a:t>Granville wilt</a:t>
          </a:r>
        </a:p>
        <a:p>
          <a:pPr lvl="0" algn="l" defTabSz="711200">
            <a:lnSpc>
              <a:spcPct val="90000"/>
            </a:lnSpc>
            <a:spcBef>
              <a:spcPct val="0"/>
            </a:spcBef>
            <a:spcAft>
              <a:spcPct val="35000"/>
            </a:spcAft>
          </a:pPr>
          <a:r>
            <a:rPr lang="en-IN" sz="1600" b="0" i="0" kern="1200" dirty="0" smtClean="0">
              <a:latin typeface="Verdana" pitchFamily="34" charset="0"/>
              <a:ea typeface="Verdana" pitchFamily="34" charset="0"/>
            </a:rPr>
            <a:t>Fire blight</a:t>
          </a:r>
          <a:endParaRPr lang="en-US" sz="1600" b="0" i="0" kern="1200" dirty="0">
            <a:solidFill>
              <a:schemeClr val="accent3"/>
            </a:solidFill>
            <a:latin typeface="Verdana" pitchFamily="34" charset="0"/>
            <a:ea typeface="Verdana" pitchFamily="34" charset="0"/>
            <a:cs typeface="Gill Sans Light" panose="020B0302020104020203" pitchFamily="34" charset="-79"/>
          </a:endParaRPr>
        </a:p>
      </dsp:txBody>
      <dsp:txXfrm>
        <a:off x="10785" y="679701"/>
        <a:ext cx="2000526" cy="2428406"/>
      </dsp:txXfrm>
    </dsp:sp>
    <dsp:sp modelId="{C4F84DEA-2002-4D32-8E80-70EEE05E345A}">
      <dsp:nvSpPr>
        <dsp:cNvPr id="0" name=""/>
        <dsp:cNvSpPr/>
      </dsp:nvSpPr>
      <dsp:spPr>
        <a:xfrm>
          <a:off x="2149115" y="34360"/>
          <a:ext cx="2000526" cy="600158"/>
        </a:xfrm>
        <a:prstGeom prst="rect">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086" tIns="158086" rIns="158086" bIns="158086" numCol="1" spcCol="1270" anchor="ctr" anchorCtr="0">
          <a:noAutofit/>
        </a:bodyPr>
        <a:lstStyle/>
        <a:p>
          <a:pPr lvl="0" algn="ctr" defTabSz="889000">
            <a:lnSpc>
              <a:spcPct val="90000"/>
            </a:lnSpc>
            <a:spcBef>
              <a:spcPct val="0"/>
            </a:spcBef>
            <a:spcAft>
              <a:spcPct val="35000"/>
            </a:spcAft>
          </a:pPr>
          <a:r>
            <a:rPr lang="en-US" sz="2000" b="1" kern="1200" dirty="0" smtClean="0">
              <a:latin typeface="Baskerville Old Face" panose="02020602080505020303" pitchFamily="18" charset="77"/>
              <a:ea typeface="Baskerville" panose="02020502070401020303" pitchFamily="18" charset="0"/>
            </a:rPr>
            <a:t>Fungi</a:t>
          </a:r>
          <a:endParaRPr lang="en-US" sz="2000" b="1" kern="1200" dirty="0">
            <a:latin typeface="Baskerville Old Face" panose="02020602080505020303" pitchFamily="18" charset="77"/>
            <a:ea typeface="Baskerville" panose="02020502070401020303" pitchFamily="18" charset="0"/>
          </a:endParaRPr>
        </a:p>
      </dsp:txBody>
      <dsp:txXfrm>
        <a:off x="2149115" y="34360"/>
        <a:ext cx="2000526" cy="600158"/>
      </dsp:txXfrm>
    </dsp:sp>
    <dsp:sp modelId="{4FEB85EB-D046-4CDB-8A62-BBCE260C4490}">
      <dsp:nvSpPr>
        <dsp:cNvPr id="0" name=""/>
        <dsp:cNvSpPr/>
      </dsp:nvSpPr>
      <dsp:spPr>
        <a:xfrm>
          <a:off x="2106303" y="613661"/>
          <a:ext cx="2060342" cy="2572317"/>
        </a:xfrm>
        <a:prstGeom prst="rect">
          <a:avLst/>
        </a:prstGeom>
        <a:solidFill>
          <a:schemeClr val="bg1">
            <a:lumMod val="95000"/>
            <a:alpha val="9000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7608" tIns="197608" rIns="197608" bIns="197608" numCol="1" spcCol="1270" anchor="t" anchorCtr="0">
          <a:noAutofit/>
        </a:bodyPr>
        <a:lstStyle/>
        <a:p>
          <a:pPr lvl="0" algn="l" defTabSz="711200">
            <a:lnSpc>
              <a:spcPct val="90000"/>
            </a:lnSpc>
            <a:spcBef>
              <a:spcPct val="0"/>
            </a:spcBef>
            <a:spcAft>
              <a:spcPct val="35000"/>
            </a:spcAft>
          </a:pPr>
          <a:r>
            <a:rPr lang="en-IN" sz="1600" b="0" i="0" kern="1200" dirty="0" smtClean="0">
              <a:latin typeface="Verdana" pitchFamily="34" charset="0"/>
              <a:ea typeface="Verdana" pitchFamily="34" charset="0"/>
            </a:rPr>
            <a:t>Late blight of potato</a:t>
          </a:r>
        </a:p>
        <a:p>
          <a:pPr lvl="0" algn="l" defTabSz="711200">
            <a:lnSpc>
              <a:spcPct val="90000"/>
            </a:lnSpc>
            <a:spcBef>
              <a:spcPct val="0"/>
            </a:spcBef>
            <a:spcAft>
              <a:spcPct val="35000"/>
            </a:spcAft>
          </a:pPr>
          <a:r>
            <a:rPr lang="en-IN" sz="1600" b="0" i="0" kern="1200" dirty="0" smtClean="0">
              <a:latin typeface="Verdana" pitchFamily="34" charset="0"/>
              <a:ea typeface="Verdana" pitchFamily="34" charset="0"/>
            </a:rPr>
            <a:t>Anthracnose of grape</a:t>
          </a:r>
        </a:p>
        <a:p>
          <a:pPr lvl="0" algn="l" defTabSz="711200">
            <a:lnSpc>
              <a:spcPct val="90000"/>
            </a:lnSpc>
            <a:spcBef>
              <a:spcPct val="0"/>
            </a:spcBef>
            <a:spcAft>
              <a:spcPct val="35000"/>
            </a:spcAft>
          </a:pPr>
          <a:endParaRPr lang="en-US" sz="1600" b="0" i="0" kern="1200" dirty="0">
            <a:solidFill>
              <a:schemeClr val="accent3"/>
            </a:solidFill>
            <a:latin typeface="Verdana" pitchFamily="34" charset="0"/>
            <a:ea typeface="Verdana" pitchFamily="34" charset="0"/>
            <a:cs typeface="Gill Sans Light" panose="020B0302020104020203" pitchFamily="34" charset="-79"/>
          </a:endParaRPr>
        </a:p>
      </dsp:txBody>
      <dsp:txXfrm>
        <a:off x="2106303" y="613661"/>
        <a:ext cx="2060342" cy="2572317"/>
      </dsp:txXfrm>
    </dsp:sp>
    <dsp:sp modelId="{49B7F8FA-D256-41EF-9327-52A3551D9A60}">
      <dsp:nvSpPr>
        <dsp:cNvPr id="0" name=""/>
        <dsp:cNvSpPr/>
      </dsp:nvSpPr>
      <dsp:spPr>
        <a:xfrm>
          <a:off x="4287444" y="34321"/>
          <a:ext cx="2000526" cy="600158"/>
        </a:xfrm>
        <a:prstGeom prst="rect">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086" tIns="158086" rIns="158086" bIns="158086" numCol="1" spcCol="1270" anchor="ctr" anchorCtr="0">
          <a:noAutofit/>
        </a:bodyPr>
        <a:lstStyle/>
        <a:p>
          <a:pPr lvl="0" algn="ctr" defTabSz="889000">
            <a:lnSpc>
              <a:spcPct val="90000"/>
            </a:lnSpc>
            <a:spcBef>
              <a:spcPct val="0"/>
            </a:spcBef>
            <a:spcAft>
              <a:spcPct val="35000"/>
            </a:spcAft>
          </a:pPr>
          <a:r>
            <a:rPr lang="en-IN" sz="2000" b="1" i="0" kern="1200" dirty="0" smtClean="0">
              <a:latin typeface="+mj-lt"/>
            </a:rPr>
            <a:t>Nematodes</a:t>
          </a:r>
          <a:endParaRPr lang="en-US" sz="2000" kern="1200" dirty="0">
            <a:latin typeface="+mj-lt"/>
            <a:ea typeface="Baskerville" panose="02020502070401020303" pitchFamily="18" charset="0"/>
          </a:endParaRPr>
        </a:p>
      </dsp:txBody>
      <dsp:txXfrm>
        <a:off x="4287444" y="34321"/>
        <a:ext cx="2000526" cy="600158"/>
      </dsp:txXfrm>
    </dsp:sp>
    <dsp:sp modelId="{6B5FE59C-B471-448A-AA7A-B526DCC4D4CA}">
      <dsp:nvSpPr>
        <dsp:cNvPr id="0" name=""/>
        <dsp:cNvSpPr/>
      </dsp:nvSpPr>
      <dsp:spPr>
        <a:xfrm>
          <a:off x="4300267" y="623389"/>
          <a:ext cx="2000526" cy="2572475"/>
        </a:xfrm>
        <a:prstGeom prst="rect">
          <a:avLst/>
        </a:prstGeom>
        <a:solidFill>
          <a:schemeClr val="bg1">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7608" tIns="197608" rIns="197608" bIns="197608" numCol="1" spcCol="1270" anchor="t" anchorCtr="0">
          <a:noAutofit/>
        </a:bodyPr>
        <a:lstStyle/>
        <a:p>
          <a:pPr lvl="0" algn="l" defTabSz="711200">
            <a:lnSpc>
              <a:spcPct val="90000"/>
            </a:lnSpc>
            <a:spcBef>
              <a:spcPct val="0"/>
            </a:spcBef>
            <a:spcAft>
              <a:spcPct val="35000"/>
            </a:spcAft>
          </a:pPr>
          <a:r>
            <a:rPr lang="en-IN" sz="1600" b="0" i="0" kern="1200" dirty="0" err="1" smtClean="0"/>
            <a:t>Aphelenchoides</a:t>
          </a:r>
          <a:endParaRPr lang="en-IN" sz="1600" b="0" i="0" kern="1200" dirty="0" smtClean="0"/>
        </a:p>
        <a:p>
          <a:pPr lvl="0" algn="l" defTabSz="711200">
            <a:lnSpc>
              <a:spcPct val="90000"/>
            </a:lnSpc>
            <a:spcBef>
              <a:spcPct val="0"/>
            </a:spcBef>
            <a:spcAft>
              <a:spcPct val="35000"/>
            </a:spcAft>
          </a:pPr>
          <a:r>
            <a:rPr lang="en-IN" sz="1600" b="0" i="0" kern="1200" dirty="0" err="1" smtClean="0"/>
            <a:t>Tylenchulus</a:t>
          </a:r>
          <a:r>
            <a:rPr lang="en-IN" sz="1600" b="0" i="0" kern="1200" dirty="0" smtClean="0"/>
            <a:t> </a:t>
          </a:r>
          <a:r>
            <a:rPr lang="en-IN" sz="1600" b="0" i="0" kern="1200" dirty="0" err="1" smtClean="0"/>
            <a:t>semipenetrans</a:t>
          </a:r>
          <a:endParaRPr lang="en-IN" sz="1600" b="0" i="0" kern="1200" dirty="0" smtClean="0"/>
        </a:p>
        <a:p>
          <a:pPr lvl="0" algn="l" defTabSz="711200">
            <a:lnSpc>
              <a:spcPct val="90000"/>
            </a:lnSpc>
            <a:spcBef>
              <a:spcPct val="0"/>
            </a:spcBef>
            <a:spcAft>
              <a:spcPct val="35000"/>
            </a:spcAft>
          </a:pPr>
          <a:r>
            <a:rPr lang="en-IN" sz="1600" b="0" i="0" kern="1200" dirty="0" smtClean="0"/>
            <a:t>Root-knot nematodes</a:t>
          </a:r>
          <a:endParaRPr lang="en-US" sz="1600" b="0" i="0" kern="1200" dirty="0">
            <a:solidFill>
              <a:schemeClr val="accent3"/>
            </a:solidFill>
            <a:latin typeface="Gill Sans Nova Light" panose="020B0302020104020203" pitchFamily="34" charset="0"/>
            <a:cs typeface="Gill Sans Light" panose="020B0302020104020203" pitchFamily="34" charset="-79"/>
          </a:endParaRPr>
        </a:p>
      </dsp:txBody>
      <dsp:txXfrm>
        <a:off x="4300267" y="623389"/>
        <a:ext cx="2000526" cy="2572475"/>
      </dsp:txXfrm>
    </dsp:sp>
    <dsp:sp modelId="{4132ECB1-6BEF-4935-AFA3-B2EAA48FDE7E}">
      <dsp:nvSpPr>
        <dsp:cNvPr id="0" name=""/>
        <dsp:cNvSpPr/>
      </dsp:nvSpPr>
      <dsp:spPr>
        <a:xfrm>
          <a:off x="6395865" y="70338"/>
          <a:ext cx="2000526" cy="600158"/>
        </a:xfrm>
        <a:prstGeom prst="rect">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086" tIns="158086" rIns="158086" bIns="158086" numCol="1" spcCol="1270" anchor="ctr" anchorCtr="0">
          <a:noAutofit/>
        </a:bodyPr>
        <a:lstStyle/>
        <a:p>
          <a:pPr lvl="0" algn="ctr" defTabSz="889000">
            <a:lnSpc>
              <a:spcPct val="90000"/>
            </a:lnSpc>
            <a:spcBef>
              <a:spcPct val="0"/>
            </a:spcBef>
            <a:spcAft>
              <a:spcPct val="35000"/>
            </a:spcAft>
          </a:pPr>
          <a:r>
            <a:rPr lang="en-IN" sz="2000" b="1" i="0" kern="1200" dirty="0" smtClean="0">
              <a:latin typeface="+mj-lt"/>
            </a:rPr>
            <a:t>Virus</a:t>
          </a:r>
          <a:endParaRPr lang="en-US" sz="2000" kern="1200" dirty="0">
            <a:latin typeface="+mj-lt"/>
            <a:ea typeface="Baskerville" panose="02020502070401020303" pitchFamily="18" charset="0"/>
          </a:endParaRPr>
        </a:p>
      </dsp:txBody>
      <dsp:txXfrm>
        <a:off x="6395865" y="70338"/>
        <a:ext cx="2000526" cy="600158"/>
      </dsp:txXfrm>
    </dsp:sp>
    <dsp:sp modelId="{C42A8BDE-B838-475D-AFDE-17B60D744AB6}">
      <dsp:nvSpPr>
        <dsp:cNvPr id="0" name=""/>
        <dsp:cNvSpPr/>
      </dsp:nvSpPr>
      <dsp:spPr>
        <a:xfrm>
          <a:off x="6395865" y="679701"/>
          <a:ext cx="2000526" cy="2428406"/>
        </a:xfrm>
        <a:prstGeom prst="rect">
          <a:avLst/>
        </a:prstGeom>
        <a:solidFill>
          <a:schemeClr val="bg1">
            <a:lumMod val="95000"/>
            <a:alpha val="9000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7608" tIns="197608" rIns="197608" bIns="197608" numCol="1" spcCol="1270" anchor="t" anchorCtr="0">
          <a:noAutofit/>
        </a:bodyPr>
        <a:lstStyle/>
        <a:p>
          <a:pPr lvl="0" algn="l" defTabSz="711200" rtl="0">
            <a:lnSpc>
              <a:spcPct val="90000"/>
            </a:lnSpc>
            <a:spcBef>
              <a:spcPct val="0"/>
            </a:spcBef>
            <a:spcAft>
              <a:spcPct val="35000"/>
            </a:spcAft>
          </a:pPr>
          <a:r>
            <a:rPr lang="en-IN" sz="1600" b="0" i="0" kern="1200" dirty="0" smtClean="0">
              <a:latin typeface="Verdana" pitchFamily="34" charset="0"/>
              <a:ea typeface="Verdana" pitchFamily="34" charset="0"/>
            </a:rPr>
            <a:t>Barley yellow dwarf </a:t>
          </a:r>
        </a:p>
        <a:p>
          <a:pPr lvl="0" algn="l" defTabSz="711200" rtl="0">
            <a:lnSpc>
              <a:spcPct val="90000"/>
            </a:lnSpc>
            <a:spcBef>
              <a:spcPct val="0"/>
            </a:spcBef>
            <a:spcAft>
              <a:spcPct val="35000"/>
            </a:spcAft>
          </a:pPr>
          <a:r>
            <a:rPr lang="en-IN" sz="1600" b="0" i="0" kern="1200" dirty="0" err="1" smtClean="0">
              <a:latin typeface="Verdana" pitchFamily="34" charset="0"/>
              <a:ea typeface="Verdana" pitchFamily="34" charset="0"/>
            </a:rPr>
            <a:t>Prunus</a:t>
          </a:r>
          <a:r>
            <a:rPr lang="en-IN" sz="1600" b="0" i="0" kern="1200" dirty="0" smtClean="0">
              <a:latin typeface="Verdana" pitchFamily="34" charset="0"/>
              <a:ea typeface="Verdana" pitchFamily="34" charset="0"/>
            </a:rPr>
            <a:t> necrotic ring spot </a:t>
          </a:r>
          <a:endParaRPr lang="en-US" sz="1600" b="0" i="0" kern="1200" dirty="0">
            <a:solidFill>
              <a:schemeClr val="accent3"/>
            </a:solidFill>
            <a:latin typeface="Verdana" pitchFamily="34" charset="0"/>
            <a:ea typeface="Verdana" pitchFamily="34" charset="0"/>
            <a:cs typeface="Gill Sans Light" panose="020B0302020104020203" pitchFamily="34" charset="-79"/>
          </a:endParaRPr>
        </a:p>
      </dsp:txBody>
      <dsp:txXfrm>
        <a:off x="6395865" y="679701"/>
        <a:ext cx="2000526" cy="2428406"/>
      </dsp:txXfrm>
    </dsp:sp>
    <dsp:sp modelId="{59606EB9-9F10-4D12-A33F-A242FDCC0D0F}">
      <dsp:nvSpPr>
        <dsp:cNvPr id="0" name=""/>
        <dsp:cNvSpPr/>
      </dsp:nvSpPr>
      <dsp:spPr>
        <a:xfrm>
          <a:off x="8504287" y="68079"/>
          <a:ext cx="2000526" cy="600158"/>
        </a:xfrm>
        <a:prstGeom prst="rect">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8086" tIns="158086" rIns="158086" bIns="158086" numCol="1" spcCol="1270" anchor="ctr" anchorCtr="0">
          <a:noAutofit/>
        </a:bodyPr>
        <a:lstStyle/>
        <a:p>
          <a:pPr lvl="0" algn="ctr" defTabSz="889000">
            <a:lnSpc>
              <a:spcPct val="90000"/>
            </a:lnSpc>
            <a:spcBef>
              <a:spcPct val="0"/>
            </a:spcBef>
            <a:spcAft>
              <a:spcPct val="35000"/>
            </a:spcAft>
          </a:pPr>
          <a:r>
            <a:rPr lang="en-IN" sz="2000" b="1" i="0" kern="1200" dirty="0" smtClean="0">
              <a:latin typeface="+mj-lt"/>
            </a:rPr>
            <a:t>Parasitic Plants</a:t>
          </a:r>
          <a:endParaRPr lang="en-US" sz="2000" kern="1200" dirty="0">
            <a:latin typeface="+mj-lt"/>
            <a:ea typeface="Baskerville" panose="02020502070401020303" pitchFamily="18" charset="0"/>
          </a:endParaRPr>
        </a:p>
      </dsp:txBody>
      <dsp:txXfrm>
        <a:off x="8504287" y="68079"/>
        <a:ext cx="2000526" cy="600158"/>
      </dsp:txXfrm>
    </dsp:sp>
    <dsp:sp modelId="{C8429E68-36DD-4F6A-A2F4-7CCDADCEFAD1}">
      <dsp:nvSpPr>
        <dsp:cNvPr id="0" name=""/>
        <dsp:cNvSpPr/>
      </dsp:nvSpPr>
      <dsp:spPr>
        <a:xfrm>
          <a:off x="8504287" y="683049"/>
          <a:ext cx="1972819" cy="2437444"/>
        </a:xfrm>
        <a:prstGeom prst="rect">
          <a:avLst/>
        </a:prstGeom>
        <a:solidFill>
          <a:schemeClr val="bg1">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7608" tIns="197608" rIns="197608" bIns="197608" numCol="1" spcCol="1270" anchor="t" anchorCtr="0">
          <a:noAutofit/>
        </a:bodyPr>
        <a:lstStyle/>
        <a:p>
          <a:pPr lvl="0" algn="l" defTabSz="711200" rtl="0">
            <a:lnSpc>
              <a:spcPct val="90000"/>
            </a:lnSpc>
            <a:spcBef>
              <a:spcPct val="0"/>
            </a:spcBef>
            <a:spcAft>
              <a:spcPct val="35000"/>
            </a:spcAft>
          </a:pPr>
          <a:r>
            <a:rPr lang="en-IN" sz="1600" b="1" i="0" kern="1200" dirty="0" smtClean="0">
              <a:latin typeface="Verdana" pitchFamily="34" charset="0"/>
              <a:ea typeface="Verdana" pitchFamily="34" charset="0"/>
            </a:rPr>
            <a:t>Mistletoe</a:t>
          </a:r>
        </a:p>
        <a:p>
          <a:pPr lvl="0" algn="l" defTabSz="711200" rtl="0">
            <a:lnSpc>
              <a:spcPct val="90000"/>
            </a:lnSpc>
            <a:spcBef>
              <a:spcPct val="0"/>
            </a:spcBef>
            <a:spcAft>
              <a:spcPct val="35000"/>
            </a:spcAft>
          </a:pPr>
          <a:r>
            <a:rPr lang="en-IN" sz="1600" b="0" i="0" kern="1200" dirty="0" err="1" smtClean="0">
              <a:latin typeface="Verdana" pitchFamily="34" charset="0"/>
              <a:ea typeface="Verdana" pitchFamily="34" charset="0"/>
            </a:rPr>
            <a:t>Cuscuta</a:t>
          </a:r>
          <a:r>
            <a:rPr lang="en-IN" sz="1600" b="0" i="0" kern="1200" dirty="0" smtClean="0">
              <a:latin typeface="Verdana" pitchFamily="34" charset="0"/>
              <a:ea typeface="Verdana" pitchFamily="34" charset="0"/>
            </a:rPr>
            <a:t> </a:t>
          </a:r>
          <a:r>
            <a:rPr lang="en-IN" sz="1600" b="0" i="0" kern="1200" dirty="0" err="1" smtClean="0">
              <a:latin typeface="Verdana" pitchFamily="34" charset="0"/>
              <a:ea typeface="Verdana" pitchFamily="34" charset="0"/>
            </a:rPr>
            <a:t>spp</a:t>
          </a:r>
          <a:endParaRPr lang="en-IN" sz="1600" b="0" i="0" kern="1200" dirty="0" smtClean="0">
            <a:latin typeface="Verdana" pitchFamily="34" charset="0"/>
            <a:ea typeface="Verdana" pitchFamily="34" charset="0"/>
          </a:endParaRPr>
        </a:p>
        <a:p>
          <a:pPr lvl="0" algn="l" defTabSz="711200" rtl="0">
            <a:lnSpc>
              <a:spcPct val="90000"/>
            </a:lnSpc>
            <a:spcBef>
              <a:spcPct val="0"/>
            </a:spcBef>
            <a:spcAft>
              <a:spcPct val="35000"/>
            </a:spcAft>
          </a:pPr>
          <a:r>
            <a:rPr lang="en-IN" sz="1600" b="1" i="0" kern="1200" dirty="0" err="1" smtClean="0">
              <a:latin typeface="Verdana" pitchFamily="34" charset="0"/>
              <a:ea typeface="Verdana" pitchFamily="34" charset="0"/>
            </a:rPr>
            <a:t>Orobanche</a:t>
          </a:r>
          <a:r>
            <a:rPr lang="en-IN" sz="1600" b="1" i="0" kern="1200" dirty="0" smtClean="0">
              <a:latin typeface="Verdana" pitchFamily="34" charset="0"/>
              <a:ea typeface="Verdana" pitchFamily="34" charset="0"/>
            </a:rPr>
            <a:t> </a:t>
          </a:r>
          <a:r>
            <a:rPr lang="en-IN" sz="1600" b="1" i="0" kern="1200" dirty="0" err="1" smtClean="0">
              <a:latin typeface="Verdana" pitchFamily="34" charset="0"/>
              <a:ea typeface="Verdana" pitchFamily="34" charset="0"/>
            </a:rPr>
            <a:t>spp</a:t>
          </a:r>
          <a:endParaRPr lang="en-US" sz="1600" b="0" i="0" kern="1200" dirty="0">
            <a:solidFill>
              <a:schemeClr val="accent3"/>
            </a:solidFill>
            <a:latin typeface="Verdana" pitchFamily="34" charset="0"/>
            <a:ea typeface="Verdana" pitchFamily="34" charset="0"/>
            <a:cs typeface="Gill Sans Light" panose="020B0302020104020203" pitchFamily="34" charset="-79"/>
          </a:endParaRPr>
        </a:p>
      </dsp:txBody>
      <dsp:txXfrm>
        <a:off x="8504287" y="683049"/>
        <a:ext cx="1972819" cy="24374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AACCBB-6709-4071-B389-3BB226B3A586}">
      <dsp:nvSpPr>
        <dsp:cNvPr id="0" name=""/>
        <dsp:cNvSpPr/>
      </dsp:nvSpPr>
      <dsp:spPr>
        <a:xfrm>
          <a:off x="0" y="1659731"/>
          <a:ext cx="10242550" cy="0"/>
        </a:xfrm>
        <a:prstGeom prst="line">
          <a:avLst/>
        </a:prstGeom>
        <a:solidFill>
          <a:schemeClr val="lt1">
            <a:alpha val="90000"/>
            <a:hueOff val="0"/>
            <a:satOff val="0"/>
            <a:lumOff val="0"/>
            <a:alphaOff val="0"/>
          </a:schemeClr>
        </a:solidFill>
        <a:ln w="19050" cap="flat" cmpd="sng" algn="ctr">
          <a:solidFill>
            <a:schemeClr val="accent1"/>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ED6E8D6-BD44-4400-BC14-1BC75CB979A3}">
      <dsp:nvSpPr>
        <dsp:cNvPr id="0" name=""/>
        <dsp:cNvSpPr/>
      </dsp:nvSpPr>
      <dsp:spPr>
        <a:xfrm rot="8100000">
          <a:off x="51490" y="382503"/>
          <a:ext cx="244110" cy="244110"/>
        </a:xfrm>
        <a:prstGeom prst="teardrop">
          <a:avLst>
            <a:gd name="adj" fmla="val 115000"/>
          </a:avLst>
        </a:prstGeom>
        <a:solidFill>
          <a:schemeClr val="accent1"/>
        </a:solidFill>
        <a:ln w="12700" cap="flat" cmpd="sng" algn="ctr">
          <a:solidFill>
            <a:srgbClr val="4F594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7FC7CF-F58D-48D5-8BCC-38D6EE87890B}">
      <dsp:nvSpPr>
        <dsp:cNvPr id="0" name=""/>
        <dsp:cNvSpPr/>
      </dsp:nvSpPr>
      <dsp:spPr>
        <a:xfrm>
          <a:off x="78608" y="409621"/>
          <a:ext cx="189873" cy="189873"/>
        </a:xfrm>
        <a:prstGeom prst="ellipse">
          <a:avLst/>
        </a:prstGeom>
        <a:solidFill>
          <a:schemeClr val="tx2">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2143A46-815A-49BF-9455-C0385022444F}">
      <dsp:nvSpPr>
        <dsp:cNvPr id="0" name=""/>
        <dsp:cNvSpPr/>
      </dsp:nvSpPr>
      <dsp:spPr>
        <a:xfrm>
          <a:off x="346157" y="677170"/>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1600" rIns="101600" bIns="152400" numCol="1" spcCol="1270" anchor="t" anchorCtr="0">
          <a:noAutofit/>
        </a:bodyPr>
        <a:lstStyle/>
        <a:p>
          <a:pPr lvl="0" algn="l" defTabSz="711200">
            <a:lnSpc>
              <a:spcPct val="90000"/>
            </a:lnSpc>
            <a:spcBef>
              <a:spcPct val="0"/>
            </a:spcBef>
            <a:spcAft>
              <a:spcPct val="35000"/>
            </a:spcAft>
          </a:pPr>
          <a:r>
            <a:rPr lang="en-US" sz="1600" b="0" i="0" kern="1200" dirty="0" smtClean="0">
              <a:latin typeface="+mj-lt"/>
            </a:rPr>
            <a:t>Predictive Analytics and Disease Detection</a:t>
          </a:r>
        </a:p>
      </dsp:txBody>
      <dsp:txXfrm>
        <a:off x="346157" y="677170"/>
        <a:ext cx="2838997" cy="982560"/>
      </dsp:txXfrm>
    </dsp:sp>
    <dsp:sp modelId="{8E3FB235-DF38-476B-9A0E-B1E583D50944}">
      <dsp:nvSpPr>
        <dsp:cNvPr id="0" name=""/>
        <dsp:cNvSpPr/>
      </dsp:nvSpPr>
      <dsp:spPr>
        <a:xfrm>
          <a:off x="346157" y="331946"/>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lvl="0" algn="l" defTabSz="889000">
            <a:lnSpc>
              <a:spcPct val="90000"/>
            </a:lnSpc>
            <a:spcBef>
              <a:spcPct val="0"/>
            </a:spcBef>
            <a:spcAft>
              <a:spcPct val="35000"/>
            </a:spcAft>
            <a:defRPr b="1"/>
          </a:pPr>
          <a:r>
            <a:rPr lang="en-US" sz="2000" b="0" kern="1200" dirty="0" smtClean="0">
              <a:solidFill>
                <a:schemeClr val="accent3"/>
              </a:solidFill>
              <a:latin typeface="+mj-lt"/>
              <a:ea typeface="Baskerville" panose="02020502070401020303" pitchFamily="18" charset="0"/>
            </a:rPr>
            <a:t>Mar</a:t>
          </a:r>
          <a:r>
            <a:rPr lang="en-US" sz="2000" b="0" kern="1200" baseline="0" dirty="0" smtClean="0">
              <a:solidFill>
                <a:schemeClr val="accent3"/>
              </a:solidFill>
              <a:latin typeface="+mj-lt"/>
              <a:ea typeface="Baskerville" panose="02020502070401020303" pitchFamily="18" charset="0"/>
            </a:rPr>
            <a:t> 20XX</a:t>
          </a:r>
          <a:endParaRPr lang="en-US" sz="2000" b="0" kern="1200" dirty="0">
            <a:solidFill>
              <a:schemeClr val="accent3"/>
            </a:solidFill>
            <a:latin typeface="+mj-lt"/>
            <a:ea typeface="Baskerville" panose="02020502070401020303" pitchFamily="18" charset="0"/>
          </a:endParaRPr>
        </a:p>
      </dsp:txBody>
      <dsp:txXfrm>
        <a:off x="346157" y="331946"/>
        <a:ext cx="2838997" cy="345224"/>
      </dsp:txXfrm>
    </dsp:sp>
    <dsp:sp modelId="{9AA05CE5-209F-4AD9-BE2C-2A69F76DA8F4}">
      <dsp:nvSpPr>
        <dsp:cNvPr id="0" name=""/>
        <dsp:cNvSpPr/>
      </dsp:nvSpPr>
      <dsp:spPr>
        <a:xfrm>
          <a:off x="173545" y="677170"/>
          <a:ext cx="0" cy="982560"/>
        </a:xfrm>
        <a:prstGeom prst="line">
          <a:avLst/>
        </a:prstGeom>
        <a:noFill/>
        <a:ln w="12700" cap="flat" cmpd="sng" algn="ctr">
          <a:solidFill>
            <a:schemeClr val="accent1"/>
          </a:solidFill>
          <a:prstDash val="dash"/>
          <a:miter lim="800000"/>
        </a:ln>
        <a:effectLst/>
      </dsp:spPr>
      <dsp:style>
        <a:lnRef idx="1">
          <a:scrgbClr r="0" g="0" b="0"/>
        </a:lnRef>
        <a:fillRef idx="0">
          <a:scrgbClr r="0" g="0" b="0"/>
        </a:fillRef>
        <a:effectRef idx="0">
          <a:scrgbClr r="0" g="0" b="0"/>
        </a:effectRef>
        <a:fontRef idx="minor"/>
      </dsp:style>
    </dsp:sp>
    <dsp:sp modelId="{B6C94ECD-6415-4250-B4AD-F67BF5BECFB8}">
      <dsp:nvSpPr>
        <dsp:cNvPr id="0" name=""/>
        <dsp:cNvSpPr/>
      </dsp:nvSpPr>
      <dsp:spPr>
        <a:xfrm>
          <a:off x="141953"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8CAA11-0A87-4861-8B4E-913B1EAD1334}">
      <dsp:nvSpPr>
        <dsp:cNvPr id="0" name=""/>
        <dsp:cNvSpPr/>
      </dsp:nvSpPr>
      <dsp:spPr>
        <a:xfrm rot="18900000">
          <a:off x="1756541" y="2692848"/>
          <a:ext cx="244110" cy="244110"/>
        </a:xfrm>
        <a:prstGeom prst="teardrop">
          <a:avLst>
            <a:gd name="adj" fmla="val 11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A1A837-F261-404B-A808-B2F4154CE8A2}">
      <dsp:nvSpPr>
        <dsp:cNvPr id="0" name=""/>
        <dsp:cNvSpPr/>
      </dsp:nvSpPr>
      <dsp:spPr>
        <a:xfrm>
          <a:off x="1783659" y="2719967"/>
          <a:ext cx="189873" cy="189873"/>
        </a:xfrm>
        <a:prstGeom prst="ellipse">
          <a:avLst/>
        </a:prstGeom>
        <a:solidFill>
          <a:schemeClr val="tx2">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5F3F650-2E42-488A-AD4F-C4BD47D19A84}">
      <dsp:nvSpPr>
        <dsp:cNvPr id="0" name=""/>
        <dsp:cNvSpPr/>
      </dsp:nvSpPr>
      <dsp:spPr>
        <a:xfrm>
          <a:off x="2051208" y="1659731"/>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2400" rIns="0" bIns="101600" numCol="1" spcCol="1270" anchor="b" anchorCtr="0">
          <a:noAutofit/>
        </a:bodyPr>
        <a:lstStyle/>
        <a:p>
          <a:pPr lvl="0" algn="l" defTabSz="711200">
            <a:lnSpc>
              <a:spcPct val="90000"/>
            </a:lnSpc>
            <a:spcBef>
              <a:spcPct val="0"/>
            </a:spcBef>
            <a:spcAft>
              <a:spcPct val="35000"/>
            </a:spcAft>
          </a:pPr>
          <a:r>
            <a:rPr lang="en-IN" sz="1600" b="0" i="0" kern="1200" dirty="0" smtClean="0">
              <a:latin typeface="+mj-lt"/>
            </a:rPr>
            <a:t>Block chain technology</a:t>
          </a:r>
          <a:endParaRPr lang="en-US" sz="1600" b="0" i="0" kern="1200" dirty="0">
            <a:solidFill>
              <a:schemeClr val="accent3"/>
            </a:solidFill>
            <a:latin typeface="+mj-lt"/>
            <a:cs typeface="Gill Sans Light" panose="020B0302020104020203" pitchFamily="34" charset="-79"/>
          </a:endParaRPr>
        </a:p>
      </dsp:txBody>
      <dsp:txXfrm>
        <a:off x="2051208" y="1659731"/>
        <a:ext cx="2838997" cy="982560"/>
      </dsp:txXfrm>
    </dsp:sp>
    <dsp:sp modelId="{223C5207-4FA2-4A6C-8F43-20BD55767C99}">
      <dsp:nvSpPr>
        <dsp:cNvPr id="0" name=""/>
        <dsp:cNvSpPr/>
      </dsp:nvSpPr>
      <dsp:spPr>
        <a:xfrm>
          <a:off x="2051208" y="2642291"/>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lvl="0" algn="l" defTabSz="889000">
            <a:lnSpc>
              <a:spcPct val="90000"/>
            </a:lnSpc>
            <a:spcBef>
              <a:spcPct val="0"/>
            </a:spcBef>
            <a:spcAft>
              <a:spcPct val="35000"/>
            </a:spcAft>
            <a:defRPr b="1"/>
          </a:pPr>
          <a:r>
            <a:rPr lang="en-US" sz="2000" b="0" kern="1200" dirty="0" smtClean="0">
              <a:solidFill>
                <a:schemeClr val="accent3"/>
              </a:solidFill>
              <a:latin typeface="Baskerville Old Face" panose="02020602080505020303" pitchFamily="18" charset="77"/>
              <a:ea typeface="Baskerville" panose="02020502070401020303" pitchFamily="18" charset="0"/>
            </a:rPr>
            <a:t>20XX</a:t>
          </a:r>
          <a:endParaRPr lang="en-US" sz="2000" b="0" kern="1200" dirty="0">
            <a:solidFill>
              <a:schemeClr val="accent3"/>
            </a:solidFill>
            <a:latin typeface="Baskerville Old Face" panose="02020602080505020303" pitchFamily="18" charset="77"/>
            <a:ea typeface="Baskerville" panose="02020502070401020303" pitchFamily="18" charset="0"/>
          </a:endParaRPr>
        </a:p>
      </dsp:txBody>
      <dsp:txXfrm>
        <a:off x="2051208" y="2642291"/>
        <a:ext cx="2838997" cy="345224"/>
      </dsp:txXfrm>
    </dsp:sp>
    <dsp:sp modelId="{4FE5EB5D-4CEF-4D0D-9394-0534E61844BE}">
      <dsp:nvSpPr>
        <dsp:cNvPr id="0" name=""/>
        <dsp:cNvSpPr/>
      </dsp:nvSpPr>
      <dsp:spPr>
        <a:xfrm>
          <a:off x="1878596" y="1659731"/>
          <a:ext cx="0" cy="982560"/>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14429FF-AAA3-4358-8C5F-1A7F29AA2B7B}">
      <dsp:nvSpPr>
        <dsp:cNvPr id="0" name=""/>
        <dsp:cNvSpPr/>
      </dsp:nvSpPr>
      <dsp:spPr>
        <a:xfrm>
          <a:off x="1847004"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C82E90-F103-439C-8371-CFFB0927B9DE}">
      <dsp:nvSpPr>
        <dsp:cNvPr id="0" name=""/>
        <dsp:cNvSpPr/>
      </dsp:nvSpPr>
      <dsp:spPr>
        <a:xfrm rot="8100000">
          <a:off x="3461592" y="382503"/>
          <a:ext cx="244110" cy="244110"/>
        </a:xfrm>
        <a:prstGeom prst="teardrop">
          <a:avLst>
            <a:gd name="adj" fmla="val 11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D519322-C1DD-47AE-92C0-13575134BC76}">
      <dsp:nvSpPr>
        <dsp:cNvPr id="0" name=""/>
        <dsp:cNvSpPr/>
      </dsp:nvSpPr>
      <dsp:spPr>
        <a:xfrm>
          <a:off x="3488711" y="409621"/>
          <a:ext cx="189873" cy="189873"/>
        </a:xfrm>
        <a:prstGeom prst="ellipse">
          <a:avLst/>
        </a:prstGeom>
        <a:solidFill>
          <a:srgbClr val="CCD8D6">
            <a:alpha val="90000"/>
          </a:srgb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6DDA0FE-83E2-423C-9F13-58A61EB68487}">
      <dsp:nvSpPr>
        <dsp:cNvPr id="0" name=""/>
        <dsp:cNvSpPr/>
      </dsp:nvSpPr>
      <dsp:spPr>
        <a:xfrm>
          <a:off x="3756259" y="677170"/>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1600" rIns="101600" bIns="152400" numCol="1" spcCol="1270" anchor="t" anchorCtr="0">
          <a:noAutofit/>
        </a:bodyPr>
        <a:lstStyle/>
        <a:p>
          <a:pPr lvl="0" algn="l" defTabSz="711200">
            <a:lnSpc>
              <a:spcPct val="90000"/>
            </a:lnSpc>
            <a:spcBef>
              <a:spcPct val="0"/>
            </a:spcBef>
            <a:spcAft>
              <a:spcPct val="35000"/>
            </a:spcAft>
          </a:pPr>
          <a:r>
            <a:rPr lang="en-IN" sz="1600" b="0" i="0" kern="1200" dirty="0" smtClean="0">
              <a:latin typeface="+mj-lt"/>
            </a:rPr>
            <a:t>Drones and UAVs</a:t>
          </a:r>
          <a:endParaRPr lang="en-US" sz="1600" b="0" i="0" kern="1200" dirty="0">
            <a:solidFill>
              <a:schemeClr val="accent3"/>
            </a:solidFill>
            <a:latin typeface="+mj-lt"/>
            <a:cs typeface="Gill Sans Light" panose="020B0302020104020203" pitchFamily="34" charset="-79"/>
          </a:endParaRPr>
        </a:p>
      </dsp:txBody>
      <dsp:txXfrm>
        <a:off x="3756259" y="677170"/>
        <a:ext cx="2838997" cy="982560"/>
      </dsp:txXfrm>
    </dsp:sp>
    <dsp:sp modelId="{2D6C7916-1130-46A8-833B-A6278CBD2192}">
      <dsp:nvSpPr>
        <dsp:cNvPr id="0" name=""/>
        <dsp:cNvSpPr/>
      </dsp:nvSpPr>
      <dsp:spPr>
        <a:xfrm>
          <a:off x="3756259" y="331946"/>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lvl="0" algn="l" defTabSz="889000">
            <a:lnSpc>
              <a:spcPct val="90000"/>
            </a:lnSpc>
            <a:spcBef>
              <a:spcPct val="0"/>
            </a:spcBef>
            <a:spcAft>
              <a:spcPct val="35000"/>
            </a:spcAft>
            <a:defRPr b="1"/>
          </a:pPr>
          <a:r>
            <a:rPr lang="en-US" sz="2000" b="0" kern="1200" dirty="0">
              <a:solidFill>
                <a:schemeClr val="accent3"/>
              </a:solidFill>
              <a:latin typeface="Baskerville Old Face" panose="02020602080505020303" pitchFamily="18" charset="77"/>
              <a:ea typeface="Baskerville" panose="02020502070401020303" pitchFamily="18" charset="0"/>
            </a:rPr>
            <a:t> Jan 20XX</a:t>
          </a:r>
        </a:p>
      </dsp:txBody>
      <dsp:txXfrm>
        <a:off x="3756259" y="331946"/>
        <a:ext cx="2838997" cy="345224"/>
      </dsp:txXfrm>
    </dsp:sp>
    <dsp:sp modelId="{4D953791-5C2F-4A75-A8F4-6ED7EAB5E015}">
      <dsp:nvSpPr>
        <dsp:cNvPr id="0" name=""/>
        <dsp:cNvSpPr/>
      </dsp:nvSpPr>
      <dsp:spPr>
        <a:xfrm>
          <a:off x="3583647" y="677170"/>
          <a:ext cx="0" cy="982560"/>
        </a:xfrm>
        <a:prstGeom prst="line">
          <a:avLst/>
        </a:prstGeom>
        <a:noFill/>
        <a:ln w="12700" cap="flat" cmpd="sng" algn="ctr">
          <a:solidFill>
            <a:schemeClr val="accent1"/>
          </a:solidFill>
          <a:prstDash val="dash"/>
          <a:miter lim="800000"/>
        </a:ln>
        <a:effectLst/>
      </dsp:spPr>
      <dsp:style>
        <a:lnRef idx="1">
          <a:scrgbClr r="0" g="0" b="0"/>
        </a:lnRef>
        <a:fillRef idx="0">
          <a:scrgbClr r="0" g="0" b="0"/>
        </a:fillRef>
        <a:effectRef idx="0">
          <a:scrgbClr r="0" g="0" b="0"/>
        </a:effectRef>
        <a:fontRef idx="minor"/>
      </dsp:style>
    </dsp:sp>
    <dsp:sp modelId="{152AD014-AFD0-4700-A468-4D562874339A}">
      <dsp:nvSpPr>
        <dsp:cNvPr id="0" name=""/>
        <dsp:cNvSpPr/>
      </dsp:nvSpPr>
      <dsp:spPr>
        <a:xfrm>
          <a:off x="3552055"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331DD9-74CF-4A3A-86BA-F4B9DBEAB944}">
      <dsp:nvSpPr>
        <dsp:cNvPr id="0" name=""/>
        <dsp:cNvSpPr/>
      </dsp:nvSpPr>
      <dsp:spPr>
        <a:xfrm rot="18900000">
          <a:off x="5166643" y="2692848"/>
          <a:ext cx="244110" cy="244110"/>
        </a:xfrm>
        <a:prstGeom prst="teardrop">
          <a:avLst>
            <a:gd name="adj" fmla="val 11500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15AAB83-BD07-4B9E-9A3B-858C0B126F9C}">
      <dsp:nvSpPr>
        <dsp:cNvPr id="0" name=""/>
        <dsp:cNvSpPr/>
      </dsp:nvSpPr>
      <dsp:spPr>
        <a:xfrm>
          <a:off x="5193762" y="2719967"/>
          <a:ext cx="189873" cy="189873"/>
        </a:xfrm>
        <a:prstGeom prst="ellipse">
          <a:avLst/>
        </a:prstGeom>
        <a:solidFill>
          <a:schemeClr val="tx2">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8CB2D5A-F46A-4E0E-9575-15F31D04AAC6}">
      <dsp:nvSpPr>
        <dsp:cNvPr id="0" name=""/>
        <dsp:cNvSpPr/>
      </dsp:nvSpPr>
      <dsp:spPr>
        <a:xfrm>
          <a:off x="5461311" y="1659731"/>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2400" rIns="0" bIns="101600" numCol="1" spcCol="1270" anchor="b" anchorCtr="0">
          <a:noAutofit/>
        </a:bodyPr>
        <a:lstStyle/>
        <a:p>
          <a:pPr lvl="0" algn="l" defTabSz="711200">
            <a:lnSpc>
              <a:spcPct val="90000"/>
            </a:lnSpc>
            <a:spcBef>
              <a:spcPct val="0"/>
            </a:spcBef>
            <a:spcAft>
              <a:spcPct val="35000"/>
            </a:spcAft>
          </a:pPr>
          <a:r>
            <a:rPr lang="en-US" sz="1600" b="0" i="0" kern="1200" dirty="0" smtClean="0">
              <a:latin typeface="+mj-lt"/>
            </a:rPr>
            <a:t>Remote Sensing and Satellite Imagery</a:t>
          </a:r>
          <a:endParaRPr lang="en-US" sz="1600" b="0" i="0" kern="1200" dirty="0">
            <a:solidFill>
              <a:schemeClr val="accent3"/>
            </a:solidFill>
            <a:latin typeface="+mj-lt"/>
            <a:cs typeface="Gill Sans Light" panose="020B0302020104020203" pitchFamily="34" charset="-79"/>
          </a:endParaRPr>
        </a:p>
      </dsp:txBody>
      <dsp:txXfrm>
        <a:off x="5461311" y="1659731"/>
        <a:ext cx="2838997" cy="982560"/>
      </dsp:txXfrm>
    </dsp:sp>
    <dsp:sp modelId="{7C1E6B4A-59F7-4018-A403-E1CCAEE78BA1}">
      <dsp:nvSpPr>
        <dsp:cNvPr id="0" name=""/>
        <dsp:cNvSpPr/>
      </dsp:nvSpPr>
      <dsp:spPr>
        <a:xfrm>
          <a:off x="5461311" y="2642291"/>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lvl="0" algn="l" defTabSz="889000">
            <a:lnSpc>
              <a:spcPct val="90000"/>
            </a:lnSpc>
            <a:spcBef>
              <a:spcPct val="0"/>
            </a:spcBef>
            <a:spcAft>
              <a:spcPct val="35000"/>
            </a:spcAft>
            <a:defRPr b="1"/>
          </a:pPr>
          <a:r>
            <a:rPr lang="en-IN" sz="2000" b="0" i="0" kern="1200" dirty="0" smtClean="0">
              <a:latin typeface="+mj-lt"/>
            </a:rPr>
            <a:t>August 19XX</a:t>
          </a:r>
          <a:endParaRPr lang="en-US" sz="2000" b="0" kern="1200" dirty="0">
            <a:solidFill>
              <a:schemeClr val="accent3"/>
            </a:solidFill>
            <a:latin typeface="Baskerville Old Face" panose="02020602080505020303" pitchFamily="18" charset="77"/>
            <a:ea typeface="Baskerville" panose="02020502070401020303" pitchFamily="18" charset="0"/>
          </a:endParaRPr>
        </a:p>
      </dsp:txBody>
      <dsp:txXfrm>
        <a:off x="5461311" y="2642291"/>
        <a:ext cx="2838997" cy="345224"/>
      </dsp:txXfrm>
    </dsp:sp>
    <dsp:sp modelId="{A03C5372-D306-43AC-B406-6F8183849431}">
      <dsp:nvSpPr>
        <dsp:cNvPr id="0" name=""/>
        <dsp:cNvSpPr/>
      </dsp:nvSpPr>
      <dsp:spPr>
        <a:xfrm>
          <a:off x="5288699" y="1659731"/>
          <a:ext cx="0" cy="982560"/>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4282312-87CB-41BB-A02D-C594BBEF33C7}">
      <dsp:nvSpPr>
        <dsp:cNvPr id="0" name=""/>
        <dsp:cNvSpPr/>
      </dsp:nvSpPr>
      <dsp:spPr>
        <a:xfrm>
          <a:off x="5257106"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5439AF-6893-479D-8B57-31FBC13C553F}">
      <dsp:nvSpPr>
        <dsp:cNvPr id="0" name=""/>
        <dsp:cNvSpPr/>
      </dsp:nvSpPr>
      <dsp:spPr>
        <a:xfrm rot="8100000">
          <a:off x="6871695" y="382503"/>
          <a:ext cx="244110" cy="244110"/>
        </a:xfrm>
        <a:prstGeom prst="teardrop">
          <a:avLst>
            <a:gd name="adj" fmla="val 11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2B1C16-7FF0-4DBE-B32E-E43FEB1E2EAC}">
      <dsp:nvSpPr>
        <dsp:cNvPr id="0" name=""/>
        <dsp:cNvSpPr/>
      </dsp:nvSpPr>
      <dsp:spPr>
        <a:xfrm>
          <a:off x="6898813" y="409621"/>
          <a:ext cx="189873" cy="189873"/>
        </a:xfrm>
        <a:prstGeom prst="ellipse">
          <a:avLst/>
        </a:prstGeom>
        <a:solidFill>
          <a:srgbClr val="CCD8D6">
            <a:alpha val="90000"/>
          </a:srgb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B55AA6D-649D-4145-93EB-08B866A4D4E5}">
      <dsp:nvSpPr>
        <dsp:cNvPr id="0" name=""/>
        <dsp:cNvSpPr/>
      </dsp:nvSpPr>
      <dsp:spPr>
        <a:xfrm>
          <a:off x="7166362" y="677170"/>
          <a:ext cx="2838997" cy="982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1600" rIns="101600" bIns="152400" numCol="1" spcCol="1270" anchor="t" anchorCtr="0">
          <a:noAutofit/>
        </a:bodyPr>
        <a:lstStyle/>
        <a:p>
          <a:pPr lvl="0" algn="l" defTabSz="711200">
            <a:lnSpc>
              <a:spcPct val="90000"/>
            </a:lnSpc>
            <a:spcBef>
              <a:spcPct val="0"/>
            </a:spcBef>
            <a:spcAft>
              <a:spcPct val="35000"/>
            </a:spcAft>
          </a:pPr>
          <a:r>
            <a:rPr lang="en-IN" sz="1600" b="0" i="0" kern="1200" dirty="0" smtClean="0">
              <a:latin typeface="+mj-lt"/>
            </a:rPr>
            <a:t>Sensor Networks</a:t>
          </a:r>
          <a:endParaRPr lang="en-US" sz="1600" b="0" i="0" kern="1200" dirty="0">
            <a:solidFill>
              <a:schemeClr val="accent3"/>
            </a:solidFill>
            <a:latin typeface="+mj-lt"/>
            <a:cs typeface="Gill Sans Light" panose="020B0302020104020203" pitchFamily="34" charset="-79"/>
          </a:endParaRPr>
        </a:p>
      </dsp:txBody>
      <dsp:txXfrm>
        <a:off x="7166362" y="677170"/>
        <a:ext cx="2838997" cy="982560"/>
      </dsp:txXfrm>
    </dsp:sp>
    <dsp:sp modelId="{3FA5D5AE-9CAE-4D19-9765-BCEE62095312}">
      <dsp:nvSpPr>
        <dsp:cNvPr id="0" name=""/>
        <dsp:cNvSpPr/>
      </dsp:nvSpPr>
      <dsp:spPr>
        <a:xfrm>
          <a:off x="7166362" y="331946"/>
          <a:ext cx="2838997" cy="3452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lvl="0" algn="l" defTabSz="889000">
            <a:lnSpc>
              <a:spcPct val="90000"/>
            </a:lnSpc>
            <a:spcBef>
              <a:spcPct val="0"/>
            </a:spcBef>
            <a:spcAft>
              <a:spcPct val="35000"/>
            </a:spcAft>
            <a:defRPr b="1"/>
          </a:pPr>
          <a:r>
            <a:rPr lang="en-US" sz="2000" b="0" kern="1200" dirty="0">
              <a:solidFill>
                <a:schemeClr val="accent3"/>
              </a:solidFill>
              <a:latin typeface="Baskerville Old Face" panose="02020602080505020303" pitchFamily="18" charset="77"/>
              <a:ea typeface="Baskerville" panose="02020502070401020303" pitchFamily="18" charset="0"/>
            </a:rPr>
            <a:t>May 20XX</a:t>
          </a:r>
        </a:p>
      </dsp:txBody>
      <dsp:txXfrm>
        <a:off x="7166362" y="331946"/>
        <a:ext cx="2838997" cy="345224"/>
      </dsp:txXfrm>
    </dsp:sp>
    <dsp:sp modelId="{FE6CA7EB-68EC-4E76-9051-08C4CF370101}">
      <dsp:nvSpPr>
        <dsp:cNvPr id="0" name=""/>
        <dsp:cNvSpPr/>
      </dsp:nvSpPr>
      <dsp:spPr>
        <a:xfrm>
          <a:off x="6993750" y="677170"/>
          <a:ext cx="0" cy="982560"/>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58B7B786-A0AD-4662-8D54-C5C572D2C32C}">
      <dsp:nvSpPr>
        <dsp:cNvPr id="0" name=""/>
        <dsp:cNvSpPr/>
      </dsp:nvSpPr>
      <dsp:spPr>
        <a:xfrm>
          <a:off x="6962158" y="1628660"/>
          <a:ext cx="62140" cy="62140"/>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A49852A6-C536-198B-0B36-808C24FAAF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9F40B29C-E84A-E4D1-8998-1A961EC23BA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2A5AE42-7DC1-8140-9B13-146984FDEF22}" type="datetimeFigureOut">
              <a:rPr lang="en-US" smtClean="0"/>
              <a:t>3/14/2024</a:t>
            </a:fld>
            <a:endParaRPr lang="en-US" dirty="0"/>
          </a:p>
        </p:txBody>
      </p:sp>
      <p:sp>
        <p:nvSpPr>
          <p:cNvPr id="4" name="Footer Placeholder 3">
            <a:extLst>
              <a:ext uri="{FF2B5EF4-FFF2-40B4-BE49-F238E27FC236}">
                <a16:creationId xmlns="" xmlns:a16="http://schemas.microsoft.com/office/drawing/2014/main" id="{FCCE4DE7-ED89-D264-F004-38F2DF4879D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CF7E8591-FF54-5A00-A703-95ABC16B78D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369B77-94AB-0344-9EBF-9DB9EE8D3ABC}" type="slidenum">
              <a:rPr lang="en-US" smtClean="0"/>
              <a:t>‹#›</a:t>
            </a:fld>
            <a:endParaRPr lang="en-US" dirty="0"/>
          </a:p>
        </p:txBody>
      </p:sp>
    </p:spTree>
    <p:extLst>
      <p:ext uri="{BB962C8B-B14F-4D97-AF65-F5344CB8AC3E}">
        <p14:creationId xmlns:p14="http://schemas.microsoft.com/office/powerpoint/2010/main" val="2398597423"/>
      </p:ext>
    </p:extLst>
  </p:cSld>
  <p:clrMap bg1="lt1" tx1="dk1" bg2="lt2" tx2="dk2" accent1="accent1" accent2="accent2" accent3="accent3" accent4="accent4" accent5="accent5" accent6="accent6" hlink="hlink" folHlink="folHlink"/>
</p:handoutMaster>
</file>

<file path=ppt/media/image15.png>
</file>

<file path=ppt/media/image2.png>
</file>

<file path=ppt/media/image3.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75F72-8950-AF4F-9381-1D26FB547EA1}" type="datetimeFigureOut">
              <a:rPr lang="en-US" smtClean="0"/>
              <a:t>3/14/2024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75476F-A808-1F46-A368-07984F6DA22E}" type="slidenum">
              <a:rPr lang="en-US" smtClean="0"/>
              <a:t>‹#›</a:t>
            </a:fld>
            <a:endParaRPr lang="en-US" dirty="0"/>
          </a:p>
        </p:txBody>
      </p:sp>
    </p:spTree>
    <p:extLst>
      <p:ext uri="{BB962C8B-B14F-4D97-AF65-F5344CB8AC3E}">
        <p14:creationId xmlns:p14="http://schemas.microsoft.com/office/powerpoint/2010/main" val="11142527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75476F-A808-1F46-A368-07984F6DA22E}" type="slidenum">
              <a:rPr lang="en-US" smtClean="0"/>
              <a:t>2</a:t>
            </a:fld>
            <a:endParaRPr lang="en-US" dirty="0"/>
          </a:p>
        </p:txBody>
      </p:sp>
    </p:spTree>
    <p:extLst>
      <p:ext uri="{BB962C8B-B14F-4D97-AF65-F5344CB8AC3E}">
        <p14:creationId xmlns:p14="http://schemas.microsoft.com/office/powerpoint/2010/main" val="3270232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75476F-A808-1F46-A368-07984F6DA22E}" type="slidenum">
              <a:rPr lang="en-US" smtClean="0"/>
              <a:t>4</a:t>
            </a:fld>
            <a:endParaRPr lang="en-US" dirty="0"/>
          </a:p>
        </p:txBody>
      </p:sp>
    </p:spTree>
    <p:extLst>
      <p:ext uri="{BB962C8B-B14F-4D97-AF65-F5344CB8AC3E}">
        <p14:creationId xmlns:p14="http://schemas.microsoft.com/office/powerpoint/2010/main" val="124288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 Id="rId5" Type="http://schemas.openxmlformats.org/officeDocument/2006/relationships/image" Target="../media/image12.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2"/>
        </a:solidFill>
        <a:effectLst/>
      </p:bgPr>
    </p:bg>
    <p:spTree>
      <p:nvGrpSpPr>
        <p:cNvPr id="1" name=""/>
        <p:cNvGrpSpPr/>
        <p:nvPr/>
      </p:nvGrpSpPr>
      <p:grpSpPr>
        <a:xfrm>
          <a:off x="0" y="0"/>
          <a:ext cx="0" cy="0"/>
          <a:chOff x="0" y="0"/>
          <a:chExt cx="0" cy="0"/>
        </a:xfrm>
      </p:grpSpPr>
      <p:pic>
        <p:nvPicPr>
          <p:cNvPr id="5" name="Picture 4" descr="A picture containing text, plant&#10;&#10;Description automatically generated">
            <a:extLst>
              <a:ext uri="{FF2B5EF4-FFF2-40B4-BE49-F238E27FC236}">
                <a16:creationId xmlns="" xmlns:a16="http://schemas.microsoft.com/office/drawing/2014/main" id="{A26D6E84-B5BE-5F3E-8B3F-1A46C7F307C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17210" y="0"/>
            <a:ext cx="8392026" cy="6858000"/>
          </a:xfrm>
          <a:prstGeom prst="rect">
            <a:avLst/>
          </a:prstGeom>
        </p:spPr>
      </p:pic>
      <p:sp>
        <p:nvSpPr>
          <p:cNvPr id="7" name="Oval 6">
            <a:extLst>
              <a:ext uri="{FF2B5EF4-FFF2-40B4-BE49-F238E27FC236}">
                <a16:creationId xmlns="" xmlns:a16="http://schemas.microsoft.com/office/drawing/2014/main" id="{F0A7E03F-5776-960D-3CA6-7CE62AC96693}"/>
              </a:ext>
            </a:extLst>
          </p:cNvPr>
          <p:cNvSpPr/>
          <p:nvPr userDrawn="1"/>
        </p:nvSpPr>
        <p:spPr>
          <a:xfrm>
            <a:off x="3300284" y="654912"/>
            <a:ext cx="5591432" cy="559143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a:extLst>
              <a:ext uri="{FF2B5EF4-FFF2-40B4-BE49-F238E27FC236}">
                <a16:creationId xmlns="" xmlns:a16="http://schemas.microsoft.com/office/drawing/2014/main" id="{6A7464AF-3FD6-6193-CC95-A941ECE17B9D}"/>
              </a:ext>
            </a:extLst>
          </p:cNvPr>
          <p:cNvCxnSpPr>
            <a:cxnSpLocks/>
          </p:cNvCxnSpPr>
          <p:nvPr userDrawn="1"/>
        </p:nvCxnSpPr>
        <p:spPr>
          <a:xfrm>
            <a:off x="4359876" y="4300155"/>
            <a:ext cx="3472249" cy="0"/>
          </a:xfrm>
          <a:prstGeom prst="line">
            <a:avLst/>
          </a:prstGeom>
          <a:ln w="19050">
            <a:solidFill>
              <a:schemeClr val="accent1"/>
            </a:solidFill>
          </a:ln>
        </p:spPr>
        <p:style>
          <a:lnRef idx="1">
            <a:schemeClr val="dk1"/>
          </a:lnRef>
          <a:fillRef idx="0">
            <a:schemeClr val="dk1"/>
          </a:fillRef>
          <a:effectRef idx="0">
            <a:schemeClr val="dk1"/>
          </a:effectRef>
          <a:fontRef idx="minor">
            <a:schemeClr val="tx1"/>
          </a:fontRef>
        </p:style>
      </p:cxnSp>
      <p:pic>
        <p:nvPicPr>
          <p:cNvPr id="11" name="Picture 10" descr="A picture containing text&#10;&#10;Description automatically generated">
            <a:extLst>
              <a:ext uri="{FF2B5EF4-FFF2-40B4-BE49-F238E27FC236}">
                <a16:creationId xmlns="" xmlns:a16="http://schemas.microsoft.com/office/drawing/2014/main" id="{E5214731-3110-8D76-56DF-6335371041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609961" y="4157464"/>
            <a:ext cx="972078" cy="285381"/>
          </a:xfrm>
          <a:prstGeom prst="rect">
            <a:avLst/>
          </a:prstGeom>
        </p:spPr>
      </p:pic>
      <p:sp>
        <p:nvSpPr>
          <p:cNvPr id="17" name="Oval 16">
            <a:extLst>
              <a:ext uri="{FF2B5EF4-FFF2-40B4-BE49-F238E27FC236}">
                <a16:creationId xmlns="" xmlns:a16="http://schemas.microsoft.com/office/drawing/2014/main" id="{516369FF-9501-1944-3E3F-46CBFD515D8D}"/>
              </a:ext>
            </a:extLst>
          </p:cNvPr>
          <p:cNvSpPr/>
          <p:nvPr userDrawn="1"/>
        </p:nvSpPr>
        <p:spPr>
          <a:xfrm>
            <a:off x="3447535" y="807312"/>
            <a:ext cx="5296930" cy="5296930"/>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picture containing ceramic ware, porcelain&#10;&#10;Description automatically generated">
            <a:extLst>
              <a:ext uri="{FF2B5EF4-FFF2-40B4-BE49-F238E27FC236}">
                <a16:creationId xmlns="" xmlns:a16="http://schemas.microsoft.com/office/drawing/2014/main" id="{AB1576B0-66ED-3F92-2AF8-4EF965E4E3F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019338" y="4814449"/>
            <a:ext cx="1668775" cy="1621434"/>
          </a:xfrm>
          <a:prstGeom prst="rect">
            <a:avLst/>
          </a:prstGeom>
        </p:spPr>
      </p:pic>
      <p:pic>
        <p:nvPicPr>
          <p:cNvPr id="15" name="Picture 14">
            <a:extLst>
              <a:ext uri="{FF2B5EF4-FFF2-40B4-BE49-F238E27FC236}">
                <a16:creationId xmlns="" xmlns:a16="http://schemas.microsoft.com/office/drawing/2014/main" id="{9E576603-B88C-9F7F-98A5-E94BD2C23E63}"/>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30777" y="1164252"/>
            <a:ext cx="818801" cy="845501"/>
          </a:xfrm>
          <a:prstGeom prst="rect">
            <a:avLst/>
          </a:prstGeom>
        </p:spPr>
      </p:pic>
      <p:sp>
        <p:nvSpPr>
          <p:cNvPr id="2" name="Title 1">
            <a:extLst>
              <a:ext uri="{FF2B5EF4-FFF2-40B4-BE49-F238E27FC236}">
                <a16:creationId xmlns="" xmlns:a16="http://schemas.microsoft.com/office/drawing/2014/main" id="{494248F2-5264-4601-AA0B-6C092F77F2DD}"/>
              </a:ext>
            </a:extLst>
          </p:cNvPr>
          <p:cNvSpPr>
            <a:spLocks noGrp="1"/>
          </p:cNvSpPr>
          <p:nvPr>
            <p:ph type="ctrTitle"/>
          </p:nvPr>
        </p:nvSpPr>
        <p:spPr>
          <a:xfrm>
            <a:off x="2749296" y="2660904"/>
            <a:ext cx="6693408" cy="1088136"/>
          </a:xfrm>
        </p:spPr>
        <p:txBody>
          <a:bodyPr anchor="b">
            <a:noAutofit/>
          </a:bodyPr>
          <a:lstStyle>
            <a:lvl1pPr algn="ctr">
              <a:defRPr sz="4600"/>
            </a:lvl1pPr>
          </a:lstStyle>
          <a:p>
            <a:r>
              <a:rPr lang="en-US"/>
              <a:t>Click to edit Master title style</a:t>
            </a:r>
            <a:endParaRPr lang="en-US" dirty="0"/>
          </a:p>
        </p:txBody>
      </p:sp>
      <p:sp>
        <p:nvSpPr>
          <p:cNvPr id="3" name="Subtitle 2">
            <a:extLst>
              <a:ext uri="{FF2B5EF4-FFF2-40B4-BE49-F238E27FC236}">
                <a16:creationId xmlns="" xmlns:a16="http://schemas.microsoft.com/office/drawing/2014/main" id="{DCFB69D3-5632-4285-A209-9DCA67DA668C}"/>
              </a:ext>
            </a:extLst>
          </p:cNvPr>
          <p:cNvSpPr>
            <a:spLocks noGrp="1"/>
          </p:cNvSpPr>
          <p:nvPr>
            <p:ph type="subTitle" idx="1"/>
          </p:nvPr>
        </p:nvSpPr>
        <p:spPr>
          <a:xfrm>
            <a:off x="4596384" y="2267712"/>
            <a:ext cx="2999232" cy="4389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2_Title and Content">
    <p:bg>
      <p:bgPr>
        <a:solidFill>
          <a:schemeClr val="tx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BEB05881-FB11-43E8-CCDD-8C12CDB4FE47}"/>
              </a:ext>
            </a:extLst>
          </p:cNvPr>
          <p:cNvSpPr/>
          <p:nvPr userDrawn="1"/>
        </p:nvSpPr>
        <p:spPr>
          <a:xfrm>
            <a:off x="838199" y="196052"/>
            <a:ext cx="10515601" cy="16867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descr="A picture containing fabric&#10;&#10;Description automatically generated">
            <a:extLst>
              <a:ext uri="{FF2B5EF4-FFF2-40B4-BE49-F238E27FC236}">
                <a16:creationId xmlns="" xmlns:a16="http://schemas.microsoft.com/office/drawing/2014/main" id="{A4941BBB-13FC-2ACE-1A50-C0F465531BD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314950" y="-64113"/>
            <a:ext cx="1562100" cy="4394200"/>
          </a:xfrm>
          <a:prstGeom prst="rect">
            <a:avLst/>
          </a:prstGeom>
        </p:spPr>
      </p:pic>
      <p:sp>
        <p:nvSpPr>
          <p:cNvPr id="11" name="Rectangle 10">
            <a:extLst>
              <a:ext uri="{FF2B5EF4-FFF2-40B4-BE49-F238E27FC236}">
                <a16:creationId xmlns="" xmlns:a16="http://schemas.microsoft.com/office/drawing/2014/main" id="{D8BE9E36-E9D5-3FA6-EE22-A6E5CE13C462}"/>
              </a:ext>
            </a:extLst>
          </p:cNvPr>
          <p:cNvSpPr/>
          <p:nvPr userDrawn="1"/>
        </p:nvSpPr>
        <p:spPr>
          <a:xfrm>
            <a:off x="995423"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picture containing flower, plant&#10;&#10;Description automatically generated">
            <a:extLst>
              <a:ext uri="{FF2B5EF4-FFF2-40B4-BE49-F238E27FC236}">
                <a16:creationId xmlns="" xmlns:a16="http://schemas.microsoft.com/office/drawing/2014/main" id="{479E4054-0885-457B-35B3-A9B26ED9360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4869421" y="459092"/>
            <a:ext cx="749300" cy="2755900"/>
          </a:xfrm>
          <a:prstGeom prst="rect">
            <a:avLst/>
          </a:prstGeom>
        </p:spPr>
      </p:pic>
      <p:sp>
        <p:nvSpPr>
          <p:cNvPr id="2" name="Title 1">
            <a:extLst>
              <a:ext uri="{FF2B5EF4-FFF2-40B4-BE49-F238E27FC236}">
                <a16:creationId xmlns="" xmlns:a16="http://schemas.microsoft.com/office/drawing/2014/main" id="{3CD97974-B93C-4C96-B3F6-F69E3D6DE6CA}"/>
              </a:ext>
            </a:extLst>
          </p:cNvPr>
          <p:cNvSpPr>
            <a:spLocks noGrp="1"/>
          </p:cNvSpPr>
          <p:nvPr>
            <p:ph type="title"/>
          </p:nvPr>
        </p:nvSpPr>
        <p:spPr>
          <a:xfrm>
            <a:off x="838200" y="484632"/>
            <a:ext cx="10515600" cy="1133856"/>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 xmlns:a16="http://schemas.microsoft.com/office/drawing/2014/main" id="{8A6FC6F2-80B4-49A7-9448-33FE2DF0E967}"/>
              </a:ext>
            </a:extLst>
          </p:cNvPr>
          <p:cNvSpPr>
            <a:spLocks noGrp="1"/>
          </p:cNvSpPr>
          <p:nvPr>
            <p:ph idx="1"/>
          </p:nvPr>
        </p:nvSpPr>
        <p:spPr>
          <a:xfrm>
            <a:off x="838200" y="2990088"/>
            <a:ext cx="10515600" cy="3474720"/>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Footer Placeholder 13">
            <a:extLst>
              <a:ext uri="{FF2B5EF4-FFF2-40B4-BE49-F238E27FC236}">
                <a16:creationId xmlns="" xmlns:a16="http://schemas.microsoft.com/office/drawing/2014/main" id="{C6C79F3B-6B68-BA3C-6CBE-C26E339E450E}"/>
              </a:ext>
            </a:extLst>
          </p:cNvPr>
          <p:cNvSpPr>
            <a:spLocks noGrp="1"/>
          </p:cNvSpPr>
          <p:nvPr>
            <p:ph type="ftr" sz="quarter" idx="10"/>
          </p:nvPr>
        </p:nvSpPr>
        <p:spPr/>
        <p:txBody>
          <a:bodyPr/>
          <a:lstStyle/>
          <a:p>
            <a:r>
              <a:rPr lang="en-US"/>
              <a:t>Presentation title</a:t>
            </a:r>
            <a:endParaRPr lang="en-US" dirty="0"/>
          </a:p>
        </p:txBody>
      </p:sp>
      <p:sp>
        <p:nvSpPr>
          <p:cNvPr id="15" name="Slide Number Placeholder 14">
            <a:extLst>
              <a:ext uri="{FF2B5EF4-FFF2-40B4-BE49-F238E27FC236}">
                <a16:creationId xmlns="" xmlns:a16="http://schemas.microsoft.com/office/drawing/2014/main" id="{9D503431-982D-5D35-88BF-09474F76D65D}"/>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791044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Rectangle 5">
            <a:extLst>
              <a:ext uri="{FF2B5EF4-FFF2-40B4-BE49-F238E27FC236}">
                <a16:creationId xmlns="" xmlns:a16="http://schemas.microsoft.com/office/drawing/2014/main" id="{5068407D-A1C4-B842-0C34-B2DE8AD312D3}"/>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 xmlns:a16="http://schemas.microsoft.com/office/drawing/2014/main" id="{DA1AE7FB-DFC0-DCDA-47AD-6ED81A6427FA}"/>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 xmlns:a16="http://schemas.microsoft.com/office/drawing/2014/main" id="{7A4DFCBA-879E-D6C9-9F81-B4F9225423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2" name="Title 1">
            <a:extLst>
              <a:ext uri="{FF2B5EF4-FFF2-40B4-BE49-F238E27FC236}">
                <a16:creationId xmlns="" xmlns:a16="http://schemas.microsoft.com/office/drawing/2014/main" id="{B8562BF3-1BFC-6948-02E0-8A1C121C387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Footer Placeholder 2">
            <a:extLst>
              <a:ext uri="{FF2B5EF4-FFF2-40B4-BE49-F238E27FC236}">
                <a16:creationId xmlns="" xmlns:a16="http://schemas.microsoft.com/office/drawing/2014/main" id="{E158D7F8-0920-52BA-580D-07249122876C}"/>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 xmlns:a16="http://schemas.microsoft.com/office/drawing/2014/main" id="{9E6611EB-89A4-4C55-4032-4D0C418398DB}"/>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2" name="Content Placeholder 11">
            <a:extLst>
              <a:ext uri="{FF2B5EF4-FFF2-40B4-BE49-F238E27FC236}">
                <a16:creationId xmlns="" xmlns:a16="http://schemas.microsoft.com/office/drawing/2014/main" id="{C6963F99-41C3-5ED4-AAD8-B904145CC7EA}"/>
              </a:ext>
            </a:extLst>
          </p:cNvPr>
          <p:cNvSpPr>
            <a:spLocks noGrp="1"/>
          </p:cNvSpPr>
          <p:nvPr>
            <p:ph sz="quarter" idx="12"/>
          </p:nvPr>
        </p:nvSpPr>
        <p:spPr>
          <a:xfrm>
            <a:off x="975360" y="2615184"/>
            <a:ext cx="10241280" cy="33192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0349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6" name="Rectangle 15">
            <a:extLst>
              <a:ext uri="{FF2B5EF4-FFF2-40B4-BE49-F238E27FC236}">
                <a16:creationId xmlns="" xmlns:a16="http://schemas.microsoft.com/office/drawing/2014/main" id="{B2F7EB7A-F5B6-E308-68EE-3065E2B039A6}"/>
              </a:ext>
            </a:extLst>
          </p:cNvPr>
          <p:cNvSpPr/>
          <p:nvPr userDrawn="1"/>
        </p:nvSpPr>
        <p:spPr>
          <a:xfrm>
            <a:off x="0" y="0"/>
            <a:ext cx="4873752"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6" name="Picture 35" descr="A close-up of a tree&#10;&#10;Description automatically generated with medium confidence">
            <a:extLst>
              <a:ext uri="{FF2B5EF4-FFF2-40B4-BE49-F238E27FC236}">
                <a16:creationId xmlns="" xmlns:a16="http://schemas.microsoft.com/office/drawing/2014/main" id="{FED57607-56F6-9FD5-F0A8-DE0BCFE896B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2866459" flipH="1">
            <a:off x="2282032" y="1589693"/>
            <a:ext cx="970220" cy="2236127"/>
          </a:xfrm>
          <a:prstGeom prst="rect">
            <a:avLst/>
          </a:prstGeom>
        </p:spPr>
      </p:pic>
      <p:sp>
        <p:nvSpPr>
          <p:cNvPr id="2" name="Title 1">
            <a:extLst>
              <a:ext uri="{FF2B5EF4-FFF2-40B4-BE49-F238E27FC236}">
                <a16:creationId xmlns="" xmlns:a16="http://schemas.microsoft.com/office/drawing/2014/main" id="{5A0D1FF5-7EF8-4250-A259-43050ABBD3B6}"/>
              </a:ext>
            </a:extLst>
          </p:cNvPr>
          <p:cNvSpPr>
            <a:spLocks noGrp="1"/>
          </p:cNvSpPr>
          <p:nvPr>
            <p:ph type="title"/>
          </p:nvPr>
        </p:nvSpPr>
        <p:spPr>
          <a:xfrm>
            <a:off x="6291072" y="978408"/>
            <a:ext cx="4974336" cy="1325880"/>
          </a:xfrm>
        </p:spPr>
        <p:txBody>
          <a:bodyPr/>
          <a:lstStyle/>
          <a:p>
            <a:r>
              <a:rPr lang="en-US"/>
              <a:t>Click to edit Master title style</a:t>
            </a:r>
            <a:endParaRPr lang="en-US" dirty="0"/>
          </a:p>
        </p:txBody>
      </p:sp>
      <p:sp>
        <p:nvSpPr>
          <p:cNvPr id="8" name="Footer Placeholder 7">
            <a:extLst>
              <a:ext uri="{FF2B5EF4-FFF2-40B4-BE49-F238E27FC236}">
                <a16:creationId xmlns=""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29" name="Text Placeholder 2">
            <a:extLst>
              <a:ext uri="{FF2B5EF4-FFF2-40B4-BE49-F238E27FC236}">
                <a16:creationId xmlns="" xmlns:a16="http://schemas.microsoft.com/office/drawing/2014/main" id="{DEF26CDF-94D4-BA22-7D14-8D3289040C90}"/>
              </a:ext>
            </a:extLst>
          </p:cNvPr>
          <p:cNvSpPr>
            <a:spLocks noGrp="1"/>
          </p:cNvSpPr>
          <p:nvPr>
            <p:ph type="body" idx="1"/>
          </p:nvPr>
        </p:nvSpPr>
        <p:spPr>
          <a:xfrm>
            <a:off x="6291072" y="2322576"/>
            <a:ext cx="5065776" cy="448056"/>
          </a:xfrm>
        </p:spPr>
        <p:txBody>
          <a:bodyPr anchor="b">
            <a:normAutofit/>
          </a:bodyPr>
          <a:lstStyle>
            <a:lvl1pPr marL="0" indent="0">
              <a:buFont typeface="Arial" panose="020B0604020202020204" pitchFamily="34" charse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Content Placeholder 3">
            <a:extLst>
              <a:ext uri="{FF2B5EF4-FFF2-40B4-BE49-F238E27FC236}">
                <a16:creationId xmlns="" xmlns:a16="http://schemas.microsoft.com/office/drawing/2014/main" id="{0017BF0C-B2B7-932F-A9AE-5BFAE4AB5C4D}"/>
              </a:ext>
            </a:extLst>
          </p:cNvPr>
          <p:cNvSpPr>
            <a:spLocks noGrp="1"/>
          </p:cNvSpPr>
          <p:nvPr>
            <p:ph sz="half" idx="2"/>
          </p:nvPr>
        </p:nvSpPr>
        <p:spPr>
          <a:xfrm>
            <a:off x="6289612" y="2770632"/>
            <a:ext cx="5065776" cy="1554480"/>
          </a:xfrm>
        </p:spPr>
        <p:txBody>
          <a:bodyPr>
            <a:normAutofit/>
          </a:bodyPr>
          <a:lstStyle>
            <a:lvl1pPr marL="228600" indent="-228600">
              <a:buClr>
                <a:srgbClr val="73292A"/>
              </a:buClr>
              <a:buFont typeface="Arial" panose="020B0604020202020204" pitchFamily="34" charset="0"/>
              <a:buChar char="•"/>
              <a:defRPr sz="1600"/>
            </a:lvl1pPr>
            <a:lvl2pPr marL="685800" indent="-228600">
              <a:buClr>
                <a:srgbClr val="73292A"/>
              </a:buClr>
              <a:buFont typeface="Arial" panose="020B0604020202020204" pitchFamily="34" charset="0"/>
              <a:buChar char="•"/>
              <a:defRPr sz="1400"/>
            </a:lvl2pPr>
            <a:lvl3pPr marL="1143000" indent="-228600">
              <a:buClr>
                <a:srgbClr val="73292A"/>
              </a:buClr>
              <a:buFont typeface="Arial" panose="020B0604020202020204" pitchFamily="34" charset="0"/>
              <a:buChar char="•"/>
              <a:defRPr sz="1200"/>
            </a:lvl3pPr>
            <a:lvl4pPr marL="1600200" indent="-228600">
              <a:buClr>
                <a:srgbClr val="73292A"/>
              </a:buClr>
              <a:buFont typeface="Arial" panose="020B0604020202020204" pitchFamily="34" charset="0"/>
              <a:buChar char="•"/>
              <a:defRPr sz="1100"/>
            </a:lvl4pPr>
            <a:lvl5pPr marL="2057400" indent="-228600">
              <a:buClr>
                <a:srgbClr val="73292A"/>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Text Placeholder 4">
            <a:extLst>
              <a:ext uri="{FF2B5EF4-FFF2-40B4-BE49-F238E27FC236}">
                <a16:creationId xmlns="" xmlns:a16="http://schemas.microsoft.com/office/drawing/2014/main" id="{DEAB8B47-DF86-7C9F-F027-2D4D22B2EA50}"/>
              </a:ext>
            </a:extLst>
          </p:cNvPr>
          <p:cNvSpPr>
            <a:spLocks noGrp="1"/>
          </p:cNvSpPr>
          <p:nvPr>
            <p:ph type="body" sz="quarter" idx="3"/>
          </p:nvPr>
        </p:nvSpPr>
        <p:spPr>
          <a:xfrm>
            <a:off x="6289612" y="4361688"/>
            <a:ext cx="5065776" cy="448056"/>
          </a:xfrm>
        </p:spPr>
        <p:txBody>
          <a:bodyPr anchor="b">
            <a:normAutofit/>
          </a:bodyPr>
          <a:lstStyle>
            <a:lvl1pPr marL="0" indent="0">
              <a:buFont typeface="Arial" panose="020B0604020202020204" pitchFamily="34" charse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2" name="Content Placeholder 5">
            <a:extLst>
              <a:ext uri="{FF2B5EF4-FFF2-40B4-BE49-F238E27FC236}">
                <a16:creationId xmlns="" xmlns:a16="http://schemas.microsoft.com/office/drawing/2014/main" id="{9BEB2D80-6263-5794-6A1A-CFF345F7A92E}"/>
              </a:ext>
            </a:extLst>
          </p:cNvPr>
          <p:cNvSpPr>
            <a:spLocks noGrp="1"/>
          </p:cNvSpPr>
          <p:nvPr>
            <p:ph sz="quarter" idx="4"/>
          </p:nvPr>
        </p:nvSpPr>
        <p:spPr>
          <a:xfrm>
            <a:off x="6289612" y="4791456"/>
            <a:ext cx="5065776" cy="1408176"/>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8" name="Picture 37" descr="A group of flowers&#10;&#10;Description automatically generated with low confidence">
            <a:extLst>
              <a:ext uri="{FF2B5EF4-FFF2-40B4-BE49-F238E27FC236}">
                <a16:creationId xmlns="" xmlns:a16="http://schemas.microsoft.com/office/drawing/2014/main" id="{5B08C513-7071-2499-7E9D-CFD5A027C09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1019083" y="2260473"/>
            <a:ext cx="1245309" cy="2314810"/>
          </a:xfrm>
          <a:prstGeom prst="rect">
            <a:avLst/>
          </a:prstGeom>
        </p:spPr>
      </p:pic>
      <p:sp>
        <p:nvSpPr>
          <p:cNvPr id="34" name="Text Placeholder 33">
            <a:extLst>
              <a:ext uri="{FF2B5EF4-FFF2-40B4-BE49-F238E27FC236}">
                <a16:creationId xmlns="" xmlns:a16="http://schemas.microsoft.com/office/drawing/2014/main" id="{BD46E6E9-39FE-B605-0786-F7F7E656F9B0}"/>
              </a:ext>
            </a:extLst>
          </p:cNvPr>
          <p:cNvSpPr>
            <a:spLocks noGrp="1"/>
          </p:cNvSpPr>
          <p:nvPr>
            <p:ph type="body" sz="quarter" idx="13" hasCustomPrompt="1"/>
          </p:nvPr>
        </p:nvSpPr>
        <p:spPr>
          <a:xfrm>
            <a:off x="466344" y="1426464"/>
            <a:ext cx="3922776" cy="4242816"/>
          </a:xfrm>
        </p:spPr>
        <p:txBody>
          <a:bodyPr anchor="ctr">
            <a:normAutofit/>
          </a:bodyPr>
          <a:lstStyle>
            <a:lvl1pPr marL="0" indent="0" algn="ctr">
              <a:spcBef>
                <a:spcPts val="0"/>
              </a:spcBef>
              <a:buNone/>
              <a:defRPr sz="30000">
                <a:solidFill>
                  <a:schemeClr val="bg1"/>
                </a:solidFill>
                <a:latin typeface="+mj-lt"/>
              </a:defRPr>
            </a:lvl1pPr>
          </a:lstStyle>
          <a:p>
            <a:pPr lvl="0"/>
            <a:r>
              <a:rPr lang="en-US" dirty="0"/>
              <a:t>X</a:t>
            </a:r>
          </a:p>
        </p:txBody>
      </p:sp>
    </p:spTree>
    <p:extLst>
      <p:ext uri="{BB962C8B-B14F-4D97-AF65-F5344CB8AC3E}">
        <p14:creationId xmlns:p14="http://schemas.microsoft.com/office/powerpoint/2010/main" val="4062460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1_Comparison">
    <p:bg>
      <p:bgPr>
        <a:solidFill>
          <a:schemeClr val="tx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588546F5-5752-9595-980A-9978EC65B179}"/>
              </a:ext>
            </a:extLst>
          </p:cNvPr>
          <p:cNvSpPr/>
          <p:nvPr userDrawn="1"/>
        </p:nvSpPr>
        <p:spPr>
          <a:xfrm>
            <a:off x="491679" y="319214"/>
            <a:ext cx="11208641" cy="58577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 xmlns:a16="http://schemas.microsoft.com/office/drawing/2014/main" id="{788B1DFD-B7E9-D65B-0A47-8D442617B0D0}"/>
              </a:ext>
            </a:extLst>
          </p:cNvPr>
          <p:cNvCxnSpPr>
            <a:cxnSpLocks/>
          </p:cNvCxnSpPr>
          <p:nvPr userDrawn="1"/>
        </p:nvCxnSpPr>
        <p:spPr>
          <a:xfrm>
            <a:off x="837235" y="1767119"/>
            <a:ext cx="10516564"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Picture 13" descr="A picture containing mollusk, insect&#10;&#10;Description automatically generated">
            <a:extLst>
              <a:ext uri="{FF2B5EF4-FFF2-40B4-BE49-F238E27FC236}">
                <a16:creationId xmlns="" xmlns:a16="http://schemas.microsoft.com/office/drawing/2014/main" id="{4190CCC3-E5E8-9E96-318B-F3F62E2328D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5658" y="1631192"/>
            <a:ext cx="1207554" cy="354511"/>
          </a:xfrm>
          <a:prstGeom prst="rect">
            <a:avLst/>
          </a:prstGeom>
        </p:spPr>
      </p:pic>
      <p:sp>
        <p:nvSpPr>
          <p:cNvPr id="2" name="Title 1">
            <a:extLst>
              <a:ext uri="{FF2B5EF4-FFF2-40B4-BE49-F238E27FC236}">
                <a16:creationId xmlns="" xmlns:a16="http://schemas.microsoft.com/office/drawing/2014/main" id="{5A0D1FF5-7EF8-4250-A259-43050ABBD3B6}"/>
              </a:ext>
            </a:extLst>
          </p:cNvPr>
          <p:cNvSpPr>
            <a:spLocks noGrp="1"/>
          </p:cNvSpPr>
          <p:nvPr>
            <p:ph type="title"/>
          </p:nvPr>
        </p:nvSpPr>
        <p:spPr>
          <a:xfrm>
            <a:off x="839788" y="365125"/>
            <a:ext cx="10515600" cy="1325563"/>
          </a:xfrm>
        </p:spPr>
        <p:txBody>
          <a:bodyPr/>
          <a:lstStyle>
            <a:lvl1pPr algn="ctr">
              <a:defRPr/>
            </a:lvl1pPr>
          </a:lstStyle>
          <a:p>
            <a:r>
              <a:rPr lang="en-US"/>
              <a:t>Click to edit Master title style</a:t>
            </a:r>
            <a:endParaRPr lang="en-US" dirty="0"/>
          </a:p>
        </p:txBody>
      </p:sp>
      <p:sp>
        <p:nvSpPr>
          <p:cNvPr id="3" name="Text Placeholder 2">
            <a:extLst>
              <a:ext uri="{FF2B5EF4-FFF2-40B4-BE49-F238E27FC236}">
                <a16:creationId xmlns="" xmlns:a16="http://schemas.microsoft.com/office/drawing/2014/main" id="{673DC3A9-D4E6-42CF-91A8-F267C7C66CCB}"/>
              </a:ext>
            </a:extLst>
          </p:cNvPr>
          <p:cNvSpPr>
            <a:spLocks noGrp="1"/>
          </p:cNvSpPr>
          <p:nvPr>
            <p:ph type="body" idx="1"/>
          </p:nvPr>
        </p:nvSpPr>
        <p:spPr>
          <a:xfrm>
            <a:off x="1124712"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C752CCA9-53A3-4DA5-AD45-C2A2C12A3A6A}"/>
              </a:ext>
            </a:extLst>
          </p:cNvPr>
          <p:cNvSpPr>
            <a:spLocks noGrp="1"/>
          </p:cNvSpPr>
          <p:nvPr>
            <p:ph sz="half" idx="2"/>
          </p:nvPr>
        </p:nvSpPr>
        <p:spPr>
          <a:xfrm>
            <a:off x="1124712" y="2629116"/>
            <a:ext cx="3200400" cy="3320861"/>
          </a:xfrm>
        </p:spPr>
        <p:txBody>
          <a:bodyPr>
            <a:normAutofit/>
          </a:bodyPr>
          <a:lstStyle>
            <a:lvl1pPr marL="228600" indent="-228600">
              <a:buClr>
                <a:srgbClr val="73292A"/>
              </a:buClr>
              <a:buFont typeface="Arial" panose="020B0604020202020204" pitchFamily="34" charset="0"/>
              <a:buChar char="•"/>
              <a:defRPr sz="1600"/>
            </a:lvl1pPr>
            <a:lvl2pPr marL="685800" indent="-228600">
              <a:buClr>
                <a:srgbClr val="73292A"/>
              </a:buClr>
              <a:buFont typeface="Arial" panose="020B0604020202020204" pitchFamily="34" charset="0"/>
              <a:buChar char="•"/>
              <a:defRPr sz="1400"/>
            </a:lvl2pPr>
            <a:lvl3pPr marL="1143000" indent="-228600">
              <a:buClr>
                <a:srgbClr val="73292A"/>
              </a:buClr>
              <a:buFont typeface="Arial" panose="020B0604020202020204" pitchFamily="34" charset="0"/>
              <a:buChar char="•"/>
              <a:defRPr sz="1200"/>
            </a:lvl3pPr>
            <a:lvl4pPr marL="1600200" indent="-228600">
              <a:buClr>
                <a:srgbClr val="73292A"/>
              </a:buClr>
              <a:buFont typeface="Arial" panose="020B0604020202020204" pitchFamily="34" charset="0"/>
              <a:buChar char="•"/>
              <a:defRPr sz="1100"/>
            </a:lvl4pPr>
            <a:lvl5pPr marL="2057400" indent="-228600">
              <a:buClr>
                <a:srgbClr val="73292A"/>
              </a:buClr>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 xmlns:a16="http://schemas.microsoft.com/office/drawing/2014/main" id="{2100C9C6-BD61-4D2C-9146-FB785BAE4FF3}"/>
              </a:ext>
            </a:extLst>
          </p:cNvPr>
          <p:cNvSpPr>
            <a:spLocks noGrp="1"/>
          </p:cNvSpPr>
          <p:nvPr>
            <p:ph type="body" sz="quarter" idx="3"/>
          </p:nvPr>
        </p:nvSpPr>
        <p:spPr>
          <a:xfrm>
            <a:off x="4498848"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E2E342EE-68BB-484D-98C3-48A7847549D4}"/>
              </a:ext>
            </a:extLst>
          </p:cNvPr>
          <p:cNvSpPr>
            <a:spLocks noGrp="1"/>
          </p:cNvSpPr>
          <p:nvPr>
            <p:ph sz="quarter" idx="4"/>
          </p:nvPr>
        </p:nvSpPr>
        <p:spPr>
          <a:xfrm>
            <a:off x="4498848"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15" name="Text Placeholder 4">
            <a:extLst>
              <a:ext uri="{FF2B5EF4-FFF2-40B4-BE49-F238E27FC236}">
                <a16:creationId xmlns="" xmlns:a16="http://schemas.microsoft.com/office/drawing/2014/main" id="{F270D939-D128-D431-82CE-9C15D5A7AA9A}"/>
              </a:ext>
            </a:extLst>
          </p:cNvPr>
          <p:cNvSpPr>
            <a:spLocks noGrp="1"/>
          </p:cNvSpPr>
          <p:nvPr>
            <p:ph type="body" sz="quarter" idx="13"/>
          </p:nvPr>
        </p:nvSpPr>
        <p:spPr>
          <a:xfrm>
            <a:off x="7909560" y="2161563"/>
            <a:ext cx="3200400" cy="427797"/>
          </a:xfrm>
        </p:spPr>
        <p:txBody>
          <a:bodyPr anchor="b">
            <a:normAutofit/>
          </a:bodyPr>
          <a:lstStyle>
            <a:lvl1pPr marL="0" indent="0">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 xmlns:a16="http://schemas.microsoft.com/office/drawing/2014/main" id="{4AAE69C6-BB37-BC70-8424-BC928D19C91A}"/>
              </a:ext>
            </a:extLst>
          </p:cNvPr>
          <p:cNvSpPr>
            <a:spLocks noGrp="1"/>
          </p:cNvSpPr>
          <p:nvPr>
            <p:ph sz="quarter" idx="14"/>
          </p:nvPr>
        </p:nvSpPr>
        <p:spPr>
          <a:xfrm>
            <a:off x="7909560" y="2629116"/>
            <a:ext cx="3200400" cy="3320861"/>
          </a:xfrm>
        </p:spPr>
        <p:txBody>
          <a:bodyPr>
            <a:normAutofit/>
          </a:bodyPr>
          <a:lstStyle>
            <a:lvl1pPr>
              <a:buClr>
                <a:srgbClr val="73292A"/>
              </a:buClr>
              <a:defRPr sz="1600"/>
            </a:lvl1pPr>
            <a:lvl2pPr>
              <a:buClr>
                <a:srgbClr val="73292A"/>
              </a:buClr>
              <a:defRPr sz="1400"/>
            </a:lvl2pPr>
            <a:lvl3pPr>
              <a:buClr>
                <a:srgbClr val="73292A"/>
              </a:buClr>
              <a:defRPr sz="1200"/>
            </a:lvl3pPr>
            <a:lvl4pPr>
              <a:buClr>
                <a:srgbClr val="73292A"/>
              </a:buClr>
              <a:defRPr sz="1100"/>
            </a:lvl4pPr>
            <a:lvl5pPr>
              <a:buClr>
                <a:srgbClr val="73292A"/>
              </a:buCl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99083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6" name="Picture 5" descr="A picture containing fabric&#10;&#10;Description automatically generated">
            <a:extLst>
              <a:ext uri="{FF2B5EF4-FFF2-40B4-BE49-F238E27FC236}">
                <a16:creationId xmlns="" xmlns:a16="http://schemas.microsoft.com/office/drawing/2014/main" id="{E0606CB6-3E28-F128-51B5-3786D740489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8" name="Rectangle 17">
            <a:extLst>
              <a:ext uri="{FF2B5EF4-FFF2-40B4-BE49-F238E27FC236}">
                <a16:creationId xmlns="" xmlns:a16="http://schemas.microsoft.com/office/drawing/2014/main" id="{E64BBC1B-7DD9-DA00-15CC-B446DA472005}"/>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lower, plant&#10;&#10;Description automatically generated">
            <a:extLst>
              <a:ext uri="{FF2B5EF4-FFF2-40B4-BE49-F238E27FC236}">
                <a16:creationId xmlns="" xmlns:a16="http://schemas.microsoft.com/office/drawing/2014/main" id="{C88A03B2-8C41-A023-CB90-5F79A1F01AF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pic>
        <p:nvPicPr>
          <p:cNvPr id="10" name="Picture 9" descr="A close-up of a flower&#10;&#10;Description automatically generated with low confidence">
            <a:extLst>
              <a:ext uri="{FF2B5EF4-FFF2-40B4-BE49-F238E27FC236}">
                <a16:creationId xmlns="" xmlns:a16="http://schemas.microsoft.com/office/drawing/2014/main" id="{9EA6110C-517A-C447-DB03-9A264F112FB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19809" y="1695833"/>
            <a:ext cx="1155700" cy="4318000"/>
          </a:xfrm>
          <a:prstGeom prst="rect">
            <a:avLst/>
          </a:prstGeom>
        </p:spPr>
      </p:pic>
      <p:pic>
        <p:nvPicPr>
          <p:cNvPr id="12" name="Picture 11" descr="A close-up of a flower&#10;&#10;Description automatically generated with low confidence">
            <a:extLst>
              <a:ext uri="{FF2B5EF4-FFF2-40B4-BE49-F238E27FC236}">
                <a16:creationId xmlns="" xmlns:a16="http://schemas.microsoft.com/office/drawing/2014/main" id="{DC4249CD-2B45-A435-5B21-CFA70421386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66749" y="381916"/>
            <a:ext cx="1155700" cy="4318000"/>
          </a:xfrm>
          <a:prstGeom prst="rect">
            <a:avLst/>
          </a:prstGeom>
        </p:spPr>
      </p:pic>
      <p:sp>
        <p:nvSpPr>
          <p:cNvPr id="14" name="Rectangle 13">
            <a:extLst>
              <a:ext uri="{FF2B5EF4-FFF2-40B4-BE49-F238E27FC236}">
                <a16:creationId xmlns="" xmlns:a16="http://schemas.microsoft.com/office/drawing/2014/main" id="{7A7568A0-F819-551E-4780-20A651246990}"/>
              </a:ext>
            </a:extLst>
          </p:cNvPr>
          <p:cNvSpPr/>
          <p:nvPr userDrawn="1"/>
        </p:nvSpPr>
        <p:spPr>
          <a:xfrm>
            <a:off x="1024128" y="2162946"/>
            <a:ext cx="3794760" cy="25369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 xmlns:a16="http://schemas.microsoft.com/office/drawing/2014/main" id="{5711D903-56F9-B09B-0443-A76786804823}"/>
              </a:ext>
            </a:extLst>
          </p:cNvPr>
          <p:cNvSpPr/>
          <p:nvPr userDrawn="1"/>
        </p:nvSpPr>
        <p:spPr>
          <a:xfrm>
            <a:off x="1131655" y="2264499"/>
            <a:ext cx="3585549" cy="233542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D9D91551-9B41-0ACF-0BE6-9D174E6957FD}"/>
              </a:ext>
            </a:extLst>
          </p:cNvPr>
          <p:cNvSpPr>
            <a:spLocks noGrp="1"/>
          </p:cNvSpPr>
          <p:nvPr>
            <p:ph type="title"/>
          </p:nvPr>
        </p:nvSpPr>
        <p:spPr>
          <a:xfrm>
            <a:off x="1472184" y="2889504"/>
            <a:ext cx="2852928" cy="1088136"/>
          </a:xfrm>
        </p:spPr>
        <p:txBody>
          <a:bodyPr/>
          <a:lstStyle>
            <a:lvl1pPr algn="ctr">
              <a:defRPr/>
            </a:lvl1pPr>
          </a:lstStyle>
          <a:p>
            <a:r>
              <a:rPr lang="en-US"/>
              <a:t>Click to edit Master title style</a:t>
            </a:r>
          </a:p>
        </p:txBody>
      </p:sp>
      <p:sp>
        <p:nvSpPr>
          <p:cNvPr id="19" name="Content Placeholder 2">
            <a:extLst>
              <a:ext uri="{FF2B5EF4-FFF2-40B4-BE49-F238E27FC236}">
                <a16:creationId xmlns="" xmlns:a16="http://schemas.microsoft.com/office/drawing/2014/main" id="{545D3FB1-678F-0A9A-CCB6-435CE57DA0F6}"/>
              </a:ext>
            </a:extLst>
          </p:cNvPr>
          <p:cNvSpPr>
            <a:spLocks noGrp="1"/>
          </p:cNvSpPr>
          <p:nvPr>
            <p:ph idx="1"/>
          </p:nvPr>
        </p:nvSpPr>
        <p:spPr>
          <a:xfrm>
            <a:off x="8211312" y="2011680"/>
            <a:ext cx="2999232" cy="2843784"/>
          </a:xfrm>
        </p:spPr>
        <p:txBody>
          <a:bodyPr anchor="ctr">
            <a:normAutofit/>
          </a:bodyPr>
          <a:lstStyle>
            <a:lvl1pPr marL="0" indent="0" algn="l">
              <a:lnSpc>
                <a:spcPct val="150000"/>
              </a:lnSpc>
              <a:buNone/>
              <a:defRPr sz="2400">
                <a:latin typeface="Gill Sans Nova Light" panose="020F0302020204030204" pitchFamily="34" charset="0"/>
                <a:cs typeface="Gill Sans Nova Light" panose="020F0302020204030204" pitchFamily="34" charset="0"/>
              </a:defRPr>
            </a:lvl1pPr>
            <a:lvl2pPr algn="l">
              <a:lnSpc>
                <a:spcPct val="150000"/>
              </a:lnSpc>
              <a:defRPr sz="2000">
                <a:latin typeface="Gill Sans Nova Light" panose="020F0302020204030204" pitchFamily="34" charset="0"/>
                <a:cs typeface="Gill Sans Nova Light" panose="020F0302020204030204" pitchFamily="34" charset="0"/>
              </a:defRPr>
            </a:lvl2pPr>
            <a:lvl3pPr algn="ctr">
              <a:defRPr sz="1600">
                <a:latin typeface="Gill Sans Nova Light" panose="020F0302020204030204" pitchFamily="34" charset="0"/>
                <a:cs typeface="Gill Sans Nova Light" panose="020F0302020204030204" pitchFamily="34" charset="0"/>
              </a:defRPr>
            </a:lvl3pPr>
            <a:lvl4pPr algn="ctr">
              <a:defRPr sz="1400">
                <a:latin typeface="Gill Sans Nova Light" panose="020F0302020204030204" pitchFamily="34" charset="0"/>
                <a:cs typeface="Gill Sans Nova Light" panose="020F0302020204030204" pitchFamily="34" charset="0"/>
              </a:defRPr>
            </a:lvl4pPr>
            <a:lvl5pPr algn="ctr">
              <a:defRPr sz="1400">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4824669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ED362110-9E75-C1E6-F3D3-769A27CB658B}"/>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 xmlns:a16="http://schemas.microsoft.com/office/drawing/2014/main" id="{80E61109-4A99-6337-9E7D-6AE0370E2A33}"/>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picture containing mollusk, insect&#10;&#10;Description automatically generated">
            <a:extLst>
              <a:ext uri="{FF2B5EF4-FFF2-40B4-BE49-F238E27FC236}">
                <a16:creationId xmlns="" xmlns:a16="http://schemas.microsoft.com/office/drawing/2014/main" id="{13B4663F-72DF-CD37-DE9D-C35DFB37E8B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12" name="Title 1">
            <a:extLst>
              <a:ext uri="{FF2B5EF4-FFF2-40B4-BE49-F238E27FC236}">
                <a16:creationId xmlns="" xmlns:a16="http://schemas.microsoft.com/office/drawing/2014/main" id="{C48BE494-2D3C-A618-4422-6EA9496986DA}"/>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 xmlns:a16="http://schemas.microsoft.com/office/drawing/2014/main" id="{56069ADF-8CD9-4E77-BB8D-70D8824C5AE3}"/>
              </a:ext>
            </a:extLst>
          </p:cNvPr>
          <p:cNvSpPr>
            <a:spLocks noGrp="1"/>
          </p:cNvSpPr>
          <p:nvPr>
            <p:ph sz="half" idx="1"/>
          </p:nvPr>
        </p:nvSpPr>
        <p:spPr>
          <a:xfrm>
            <a:off x="838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F75F077D-E901-4AA9-B062-1C37FF407BFD}"/>
              </a:ext>
            </a:extLst>
          </p:cNvPr>
          <p:cNvSpPr>
            <a:spLocks noGrp="1"/>
          </p:cNvSpPr>
          <p:nvPr>
            <p:ph sz="half" idx="2"/>
          </p:nvPr>
        </p:nvSpPr>
        <p:spPr>
          <a:xfrm>
            <a:off x="6172200" y="2628461"/>
            <a:ext cx="5181600" cy="35485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 xmlns:a16="http://schemas.microsoft.com/office/drawing/2014/main" id="{C119B248-9F11-0A11-E6AF-776D371E14A3}"/>
              </a:ext>
            </a:extLst>
          </p:cNvPr>
          <p:cNvSpPr>
            <a:spLocks noGrp="1"/>
          </p:cNvSpPr>
          <p:nvPr>
            <p:ph type="ftr" sz="quarter" idx="10"/>
          </p:nvPr>
        </p:nvSpPr>
        <p:spPr/>
        <p:txBody>
          <a:bodyPr/>
          <a:lstStyle/>
          <a:p>
            <a:r>
              <a:rPr lang="en-US"/>
              <a:t>Presentation title</a:t>
            </a:r>
            <a:endParaRPr lang="en-US" dirty="0"/>
          </a:p>
        </p:txBody>
      </p:sp>
      <p:sp>
        <p:nvSpPr>
          <p:cNvPr id="8" name="Slide Number Placeholder 7">
            <a:extLst>
              <a:ext uri="{FF2B5EF4-FFF2-40B4-BE49-F238E27FC236}">
                <a16:creationId xmlns="" xmlns:a16="http://schemas.microsoft.com/office/drawing/2014/main" id="{85EFD48A-F270-E4EE-7C35-F4304F3DDF35}"/>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a:extLst>
              <a:ext uri="{FF2B5EF4-FFF2-40B4-BE49-F238E27FC236}">
                <a16:creationId xmlns="" xmlns:a16="http://schemas.microsoft.com/office/drawing/2014/main" id="{4A7DEB86-4C56-EB31-FEEE-EC8AA99FB456}"/>
              </a:ext>
            </a:extLst>
          </p:cNvPr>
          <p:cNvSpPr/>
          <p:nvPr userDrawn="1"/>
        </p:nvSpPr>
        <p:spPr>
          <a:xfrm>
            <a:off x="4680" y="0"/>
            <a:ext cx="12191999" cy="23092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 xmlns:a16="http://schemas.microsoft.com/office/drawing/2014/main" id="{F3C19EDA-96E7-C255-DFF9-F36A187EBACD}"/>
              </a:ext>
            </a:extLst>
          </p:cNvPr>
          <p:cNvSpPr/>
          <p:nvPr userDrawn="1"/>
        </p:nvSpPr>
        <p:spPr>
          <a:xfrm>
            <a:off x="1007819" y="319215"/>
            <a:ext cx="10185721" cy="1444625"/>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picture containing mollusk, insect&#10;&#10;Description automatically generated">
            <a:extLst>
              <a:ext uri="{FF2B5EF4-FFF2-40B4-BE49-F238E27FC236}">
                <a16:creationId xmlns="" xmlns:a16="http://schemas.microsoft.com/office/drawing/2014/main" id="{FAD938FE-3B63-4832-B610-64346C069FA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6902" y="1631192"/>
            <a:ext cx="1207554" cy="354511"/>
          </a:xfrm>
          <a:prstGeom prst="rect">
            <a:avLst/>
          </a:prstGeom>
        </p:spPr>
      </p:pic>
      <p:sp>
        <p:nvSpPr>
          <p:cNvPr id="8" name="Title 1">
            <a:extLst>
              <a:ext uri="{FF2B5EF4-FFF2-40B4-BE49-F238E27FC236}">
                <a16:creationId xmlns="" xmlns:a16="http://schemas.microsoft.com/office/drawing/2014/main" id="{5B38128B-385C-B928-A4A8-BD98929D3DD4}"/>
              </a:ext>
            </a:extLst>
          </p:cNvPr>
          <p:cNvSpPr>
            <a:spLocks noGrp="1"/>
          </p:cNvSpPr>
          <p:nvPr>
            <p:ph type="title"/>
          </p:nvPr>
        </p:nvSpPr>
        <p:spPr>
          <a:xfrm>
            <a:off x="381000" y="381000"/>
            <a:ext cx="11430000" cy="1325563"/>
          </a:xfrm>
        </p:spPr>
        <p:txBody>
          <a:bodyPr/>
          <a:lstStyle>
            <a:lvl1pPr algn="ctr">
              <a:defRPr/>
            </a:lvl1pPr>
          </a:lstStyle>
          <a:p>
            <a:r>
              <a:rPr lang="en-US"/>
              <a:t>Click to edit Master title style</a:t>
            </a:r>
            <a:endParaRPr lang="en-US" dirty="0"/>
          </a:p>
        </p:txBody>
      </p:sp>
      <p:sp>
        <p:nvSpPr>
          <p:cNvPr id="4" name="Footer Placeholder 3">
            <a:extLst>
              <a:ext uri="{FF2B5EF4-FFF2-40B4-BE49-F238E27FC236}">
                <a16:creationId xmlns="" xmlns:a16="http://schemas.microsoft.com/office/drawing/2014/main" id="{96356206-85FD-45F5-A1F7-128DB34C860F}"/>
              </a:ext>
            </a:extLst>
          </p:cNvPr>
          <p:cNvSpPr>
            <a:spLocks noGrp="1"/>
          </p:cNvSpPr>
          <p:nvPr>
            <p:ph type="ftr" sz="quarter" idx="11"/>
          </p:nvPr>
        </p:nvSpPr>
        <p:spPr/>
        <p:txBody>
          <a:bodyPr/>
          <a:lstStyle/>
          <a:p>
            <a:r>
              <a:rPr lang="en-US"/>
              <a:t>Presentation title</a:t>
            </a:r>
            <a:endParaRPr lang="en-US" dirty="0"/>
          </a:p>
        </p:txBody>
      </p:sp>
      <p:sp>
        <p:nvSpPr>
          <p:cNvPr id="5" name="Slide Number Placeholder 4">
            <a:extLst>
              <a:ext uri="{FF2B5EF4-FFF2-40B4-BE49-F238E27FC236}">
                <a16:creationId xmlns=""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tx2"/>
        </a:solidFill>
        <a:effectLst/>
      </p:bgPr>
    </p:bg>
    <p:spTree>
      <p:nvGrpSpPr>
        <p:cNvPr id="1" name=""/>
        <p:cNvGrpSpPr/>
        <p:nvPr/>
      </p:nvGrpSpPr>
      <p:grpSpPr>
        <a:xfrm>
          <a:off x="0" y="0"/>
          <a:ext cx="0" cy="0"/>
          <a:chOff x="0" y="0"/>
          <a:chExt cx="0" cy="0"/>
        </a:xfrm>
      </p:grpSpPr>
      <p:sp>
        <p:nvSpPr>
          <p:cNvPr id="3" name="Footer Placeholder 2">
            <a:extLst>
              <a:ext uri="{FF2B5EF4-FFF2-40B4-BE49-F238E27FC236}">
                <a16:creationId xmlns="" xmlns:a16="http://schemas.microsoft.com/office/drawing/2014/main" id="{7AC6CA6E-C1AB-4B24-80C7-A4B12640BE6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 xmlns:a16="http://schemas.microsoft.com/office/drawing/2014/main" id="{F5AEF53B-C85C-47DB-ADE4-C1D9FA682945}"/>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 xmlns:a16="http://schemas.microsoft.com/office/drawing/2014/main" id="{08DA4DA3-10C7-48A6-9B15-38222B8CAD42}"/>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pic>
        <p:nvPicPr>
          <p:cNvPr id="4" name="Picture 3" descr="A picture containing fabric&#10;&#10;Description automatically generated">
            <a:extLst>
              <a:ext uri="{FF2B5EF4-FFF2-40B4-BE49-F238E27FC236}">
                <a16:creationId xmlns="" xmlns:a16="http://schemas.microsoft.com/office/drawing/2014/main" id="{ABAD6905-AD97-1EAF-A4A3-D0BB13B128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667013" y="1162701"/>
            <a:ext cx="1562100" cy="4394200"/>
          </a:xfrm>
          <a:prstGeom prst="rect">
            <a:avLst/>
          </a:prstGeom>
        </p:spPr>
      </p:pic>
      <p:sp>
        <p:nvSpPr>
          <p:cNvPr id="10" name="Rectangle 9">
            <a:extLst>
              <a:ext uri="{FF2B5EF4-FFF2-40B4-BE49-F238E27FC236}">
                <a16:creationId xmlns="" xmlns:a16="http://schemas.microsoft.com/office/drawing/2014/main" id="{63BCB4CA-03FB-81F4-F8A2-FA9C0DBDEB11}"/>
              </a:ext>
            </a:extLst>
          </p:cNvPr>
          <p:cNvSpPr/>
          <p:nvPr userDrawn="1"/>
        </p:nvSpPr>
        <p:spPr>
          <a:xfrm>
            <a:off x="0" y="0"/>
            <a:ext cx="6096000" cy="686957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descr="A group of flowers&#10;&#10;Description automatically generated with low confidence">
            <a:extLst>
              <a:ext uri="{FF2B5EF4-FFF2-40B4-BE49-F238E27FC236}">
                <a16:creationId xmlns="" xmlns:a16="http://schemas.microsoft.com/office/drawing/2014/main" id="{138EDBF7-FA56-2BF9-ECFA-6C39FEE8F88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959852" flipH="1">
            <a:off x="1760954" y="2048834"/>
            <a:ext cx="1230524" cy="2287327"/>
          </a:xfrm>
          <a:prstGeom prst="rect">
            <a:avLst/>
          </a:prstGeom>
        </p:spPr>
      </p:pic>
      <p:sp>
        <p:nvSpPr>
          <p:cNvPr id="2" name="Title 1">
            <a:extLst>
              <a:ext uri="{FF2B5EF4-FFF2-40B4-BE49-F238E27FC236}">
                <a16:creationId xmlns="" xmlns:a16="http://schemas.microsoft.com/office/drawing/2014/main" id="{5A0D1FF5-7EF8-4250-A259-43050ABBD3B6}"/>
              </a:ext>
            </a:extLst>
          </p:cNvPr>
          <p:cNvSpPr>
            <a:spLocks noGrp="1"/>
          </p:cNvSpPr>
          <p:nvPr>
            <p:ph type="title"/>
          </p:nvPr>
        </p:nvSpPr>
        <p:spPr>
          <a:xfrm>
            <a:off x="8183880" y="978408"/>
            <a:ext cx="3749040" cy="1325880"/>
          </a:xfrm>
        </p:spPr>
        <p:txBody>
          <a:bodyPr/>
          <a:lstStyle/>
          <a:p>
            <a:r>
              <a:rPr lang="en-US"/>
              <a:t>Click to edit Master title style</a:t>
            </a:r>
            <a:endParaRPr lang="en-US" dirty="0"/>
          </a:p>
        </p:txBody>
      </p:sp>
      <p:sp>
        <p:nvSpPr>
          <p:cNvPr id="8" name="Footer Placeholder 7">
            <a:extLst>
              <a:ext uri="{FF2B5EF4-FFF2-40B4-BE49-F238E27FC236}">
                <a16:creationId xmlns="" xmlns:a16="http://schemas.microsoft.com/office/drawing/2014/main" id="{3A51CCCC-1589-401D-AE98-FC28716301E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dirty="0"/>
          </a:p>
        </p:txBody>
      </p:sp>
      <p:sp>
        <p:nvSpPr>
          <p:cNvPr id="32" name="Content Placeholder 5">
            <a:extLst>
              <a:ext uri="{FF2B5EF4-FFF2-40B4-BE49-F238E27FC236}">
                <a16:creationId xmlns="" xmlns:a16="http://schemas.microsoft.com/office/drawing/2014/main" id="{9BEB2D80-6263-5794-6A1A-CFF345F7A92E}"/>
              </a:ext>
            </a:extLst>
          </p:cNvPr>
          <p:cNvSpPr>
            <a:spLocks noGrp="1"/>
          </p:cNvSpPr>
          <p:nvPr>
            <p:ph sz="quarter" idx="4"/>
          </p:nvPr>
        </p:nvSpPr>
        <p:spPr>
          <a:xfrm>
            <a:off x="8183880" y="2194560"/>
            <a:ext cx="3749040" cy="4306824"/>
          </a:xfrm>
        </p:spPr>
        <p:txBody>
          <a:bodyPr>
            <a:normAutofit/>
          </a:bodyPr>
          <a:lstStyle>
            <a:lvl1pPr marL="0" indent="0">
              <a:lnSpc>
                <a:spcPct val="150000"/>
              </a:lnSpc>
              <a:buClr>
                <a:srgbClr val="73292A"/>
              </a:buClr>
              <a:buNone/>
              <a:defRPr sz="2400"/>
            </a:lvl1pPr>
            <a:lvl2pPr marL="228600">
              <a:buClr>
                <a:srgbClr val="73292A"/>
              </a:buClr>
              <a:defRPr sz="2000"/>
            </a:lvl2pPr>
            <a:lvl3pPr marL="685800">
              <a:buClr>
                <a:srgbClr val="73292A"/>
              </a:buClr>
              <a:defRPr sz="1800"/>
            </a:lvl3pPr>
            <a:lvl4pPr marL="1143000">
              <a:buClr>
                <a:srgbClr val="73292A"/>
              </a:buClr>
              <a:defRPr sz="1600"/>
            </a:lvl4pPr>
            <a:lvl5pPr marL="1600200">
              <a:buClr>
                <a:srgbClr val="73292A"/>
              </a:buCl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descr="A picture containing flower, plant&#10;&#10;Description automatically generated">
            <a:extLst>
              <a:ext uri="{FF2B5EF4-FFF2-40B4-BE49-F238E27FC236}">
                <a16:creationId xmlns="" xmlns:a16="http://schemas.microsoft.com/office/drawing/2014/main" id="{0FE36A83-31CF-DF76-5708-55ED9FB707E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77235" y="2476883"/>
            <a:ext cx="749300" cy="2755900"/>
          </a:xfrm>
          <a:prstGeom prst="rect">
            <a:avLst/>
          </a:prstGeom>
        </p:spPr>
      </p:pic>
      <p:sp>
        <p:nvSpPr>
          <p:cNvPr id="11" name="Text Placeholder 33">
            <a:extLst>
              <a:ext uri="{FF2B5EF4-FFF2-40B4-BE49-F238E27FC236}">
                <a16:creationId xmlns="" xmlns:a16="http://schemas.microsoft.com/office/drawing/2014/main" id="{5BF6365E-74A9-6D7B-5F20-7C29F29017E5}"/>
              </a:ext>
            </a:extLst>
          </p:cNvPr>
          <p:cNvSpPr>
            <a:spLocks noGrp="1"/>
          </p:cNvSpPr>
          <p:nvPr>
            <p:ph type="body" sz="quarter" idx="13" hasCustomPrompt="1"/>
          </p:nvPr>
        </p:nvSpPr>
        <p:spPr>
          <a:xfrm>
            <a:off x="1225296" y="1426464"/>
            <a:ext cx="3922776" cy="4242816"/>
          </a:xfrm>
        </p:spPr>
        <p:txBody>
          <a:bodyPr anchor="ctr">
            <a:normAutofit/>
          </a:bodyPr>
          <a:lstStyle>
            <a:lvl1pPr marL="0" indent="0" algn="ctr">
              <a:spcBef>
                <a:spcPts val="0"/>
              </a:spcBef>
              <a:buNone/>
              <a:defRPr sz="30000">
                <a:solidFill>
                  <a:schemeClr val="bg1"/>
                </a:solidFill>
                <a:latin typeface="+mj-lt"/>
              </a:defRPr>
            </a:lvl1pPr>
          </a:lstStyle>
          <a:p>
            <a:pPr lvl="0"/>
            <a:r>
              <a:rPr lang="en-US" dirty="0"/>
              <a:t>X</a:t>
            </a:r>
          </a:p>
        </p:txBody>
      </p:sp>
    </p:spTree>
    <p:extLst>
      <p:ext uri="{BB962C8B-B14F-4D97-AF65-F5344CB8AC3E}">
        <p14:creationId xmlns:p14="http://schemas.microsoft.com/office/powerpoint/2010/main" val="9539805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tx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7BB4DE27-1913-8274-9943-46641EA0DAB7}"/>
              </a:ext>
            </a:extLst>
          </p:cNvPr>
          <p:cNvSpPr/>
          <p:nvPr userDrawn="1"/>
        </p:nvSpPr>
        <p:spPr>
          <a:xfrm>
            <a:off x="1174276" y="-756"/>
            <a:ext cx="9843449" cy="56904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Rectangle 8">
            <a:extLst>
              <a:ext uri="{FF2B5EF4-FFF2-40B4-BE49-F238E27FC236}">
                <a16:creationId xmlns="" xmlns:a16="http://schemas.microsoft.com/office/drawing/2014/main" id="{F901AB4A-AE17-BFA4-697C-75EC6407E147}"/>
              </a:ext>
            </a:extLst>
          </p:cNvPr>
          <p:cNvSpPr/>
          <p:nvPr userDrawn="1"/>
        </p:nvSpPr>
        <p:spPr>
          <a:xfrm>
            <a:off x="1604189" y="-13446"/>
            <a:ext cx="8983623" cy="525779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picture containing mollusk, insect&#10;&#10;Description automatically generated">
            <a:extLst>
              <a:ext uri="{FF2B5EF4-FFF2-40B4-BE49-F238E27FC236}">
                <a16:creationId xmlns="" xmlns:a16="http://schemas.microsoft.com/office/drawing/2014/main" id="{1C7F01FE-99A8-35BD-05A1-6D93A2578EB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52833" y="5110810"/>
            <a:ext cx="1207554" cy="354511"/>
          </a:xfrm>
          <a:prstGeom prst="rect">
            <a:avLst/>
          </a:prstGeom>
        </p:spPr>
      </p:pic>
      <p:pic>
        <p:nvPicPr>
          <p:cNvPr id="13" name="Picture 12">
            <a:extLst>
              <a:ext uri="{FF2B5EF4-FFF2-40B4-BE49-F238E27FC236}">
                <a16:creationId xmlns="" xmlns:a16="http://schemas.microsoft.com/office/drawing/2014/main" id="{E66660DF-FD7A-4340-E854-B4680A6B88C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a:off x="5202474" y="-1953000"/>
            <a:ext cx="1485900" cy="5372100"/>
          </a:xfrm>
          <a:prstGeom prst="rect">
            <a:avLst/>
          </a:prstGeom>
        </p:spPr>
      </p:pic>
      <p:sp>
        <p:nvSpPr>
          <p:cNvPr id="2" name="Title 1">
            <a:extLst>
              <a:ext uri="{FF2B5EF4-FFF2-40B4-BE49-F238E27FC236}">
                <a16:creationId xmlns="" xmlns:a16="http://schemas.microsoft.com/office/drawing/2014/main" id="{3CD97974-B93C-4C96-B3F6-F69E3D6DE6CA}"/>
              </a:ext>
            </a:extLst>
          </p:cNvPr>
          <p:cNvSpPr>
            <a:spLocks noGrp="1"/>
          </p:cNvSpPr>
          <p:nvPr>
            <p:ph type="title"/>
          </p:nvPr>
        </p:nvSpPr>
        <p:spPr>
          <a:xfrm>
            <a:off x="1748028" y="1389888"/>
            <a:ext cx="8695944"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 xmlns:a16="http://schemas.microsoft.com/office/drawing/2014/main" id="{8A6FC6F2-80B4-49A7-9448-33FE2DF0E967}"/>
              </a:ext>
            </a:extLst>
          </p:cNvPr>
          <p:cNvSpPr>
            <a:spLocks noGrp="1"/>
          </p:cNvSpPr>
          <p:nvPr>
            <p:ph idx="1"/>
          </p:nvPr>
        </p:nvSpPr>
        <p:spPr>
          <a:xfrm>
            <a:off x="2223516" y="2651760"/>
            <a:ext cx="7744968" cy="2697480"/>
          </a:xfrm>
        </p:spPr>
        <p:txBody>
          <a:bodyPr>
            <a:normAutofit/>
          </a:bodyPr>
          <a:lstStyle>
            <a:lvl1pPr marL="0" indent="0" algn="ctr">
              <a:lnSpc>
                <a:spcPct val="100000"/>
              </a:lnSpc>
              <a:buNone/>
              <a:defRPr sz="2000">
                <a:latin typeface="Gill Sans Nova Light" panose="020F0302020204030204" pitchFamily="34" charset="0"/>
                <a:cs typeface="Gill Sans Nova Light" panose="020F0302020204030204" pitchFamily="34" charset="0"/>
              </a:defRPr>
            </a:lvl1pPr>
            <a:lvl2pPr algn="ctr">
              <a:lnSpc>
                <a:spcPct val="100000"/>
              </a:lnSpc>
              <a:defRPr sz="1800">
                <a:latin typeface="Gill Sans Nova Light" panose="020F0302020204030204" pitchFamily="34" charset="0"/>
                <a:cs typeface="Gill Sans Nova Light" panose="020F0302020204030204" pitchFamily="34" charset="0"/>
              </a:defRPr>
            </a:lvl2pPr>
            <a:lvl3pPr algn="ctr">
              <a:defRPr sz="1600">
                <a:latin typeface="Gill Sans Nova Light" panose="020F0302020204030204" pitchFamily="34" charset="0"/>
                <a:cs typeface="Gill Sans Nova Light" panose="020F0302020204030204" pitchFamily="34" charset="0"/>
              </a:defRPr>
            </a:lvl3pPr>
            <a:lvl4pPr algn="ctr">
              <a:defRPr sz="1400">
                <a:latin typeface="Gill Sans Nova Light" panose="020F0302020204030204" pitchFamily="34" charset="0"/>
                <a:cs typeface="Gill Sans Nova Light" panose="020F0302020204030204" pitchFamily="34" charset="0"/>
              </a:defRPr>
            </a:lvl4pPr>
            <a:lvl5pPr algn="ctr">
              <a:defRPr sz="1400">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p:txBody>
      </p:sp>
      <p:sp>
        <p:nvSpPr>
          <p:cNvPr id="14" name="Footer Placeholder 13">
            <a:extLst>
              <a:ext uri="{FF2B5EF4-FFF2-40B4-BE49-F238E27FC236}">
                <a16:creationId xmlns="" xmlns:a16="http://schemas.microsoft.com/office/drawing/2014/main" id="{2F05D25C-B703-1868-603E-D468EF44D794}"/>
              </a:ext>
            </a:extLst>
          </p:cNvPr>
          <p:cNvSpPr>
            <a:spLocks noGrp="1"/>
          </p:cNvSpPr>
          <p:nvPr>
            <p:ph type="ftr" sz="quarter" idx="10"/>
          </p:nvPr>
        </p:nvSpPr>
        <p:spPr/>
        <p:txBody>
          <a:bodyPr/>
          <a:lstStyle/>
          <a:p>
            <a:r>
              <a:rPr lang="en-US"/>
              <a:t>Presentation title</a:t>
            </a:r>
            <a:endParaRPr lang="en-US" dirty="0"/>
          </a:p>
        </p:txBody>
      </p:sp>
      <p:sp>
        <p:nvSpPr>
          <p:cNvPr id="15" name="Slide Number Placeholder 14">
            <a:extLst>
              <a:ext uri="{FF2B5EF4-FFF2-40B4-BE49-F238E27FC236}">
                <a16:creationId xmlns="" xmlns:a16="http://schemas.microsoft.com/office/drawing/2014/main" id="{D8FDB2CC-A975-BC07-042A-228D387E5165}"/>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0268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2"/>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98ADFA29-47E3-2E16-12B7-D8031DC04C0D}"/>
              </a:ext>
            </a:extLst>
          </p:cNvPr>
          <p:cNvSpPr/>
          <p:nvPr userDrawn="1"/>
        </p:nvSpPr>
        <p:spPr>
          <a:xfrm>
            <a:off x="0" y="3377183"/>
            <a:ext cx="12192000" cy="23265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descr="A close up of a plant&#10;&#10;Description automatically generated with low confidence">
            <a:extLst>
              <a:ext uri="{FF2B5EF4-FFF2-40B4-BE49-F238E27FC236}">
                <a16:creationId xmlns="" xmlns:a16="http://schemas.microsoft.com/office/drawing/2014/main" id="{D373DB44-C887-96AC-D32D-B7656F28FB9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5387322" y="3187511"/>
            <a:ext cx="1422400" cy="5283200"/>
          </a:xfrm>
          <a:prstGeom prst="rect">
            <a:avLst/>
          </a:prstGeom>
        </p:spPr>
      </p:pic>
      <p:pic>
        <p:nvPicPr>
          <p:cNvPr id="9" name="Picture 8" descr="A picture containing bedclothes, fabric&#10;&#10;Description automatically generated">
            <a:extLst>
              <a:ext uri="{FF2B5EF4-FFF2-40B4-BE49-F238E27FC236}">
                <a16:creationId xmlns="" xmlns:a16="http://schemas.microsoft.com/office/drawing/2014/main" id="{6A080FF9-A96B-AA38-428D-5F2CF533D06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5400022" y="287485"/>
            <a:ext cx="1485900" cy="5372100"/>
          </a:xfrm>
          <a:prstGeom prst="rect">
            <a:avLst/>
          </a:prstGeom>
        </p:spPr>
      </p:pic>
      <p:sp>
        <p:nvSpPr>
          <p:cNvPr id="13" name="Rectangle 12">
            <a:extLst>
              <a:ext uri="{FF2B5EF4-FFF2-40B4-BE49-F238E27FC236}">
                <a16:creationId xmlns="" xmlns:a16="http://schemas.microsoft.com/office/drawing/2014/main" id="{25150280-02E2-686D-A130-65EBDA15EF13}"/>
              </a:ext>
            </a:extLst>
          </p:cNvPr>
          <p:cNvSpPr/>
          <p:nvPr userDrawn="1"/>
        </p:nvSpPr>
        <p:spPr>
          <a:xfrm>
            <a:off x="232651" y="3633264"/>
            <a:ext cx="11740896" cy="1789752"/>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Light" panose="020B0302020104020203" pitchFamily="34" charset="-79"/>
              <a:cs typeface="Gill Sans Light" panose="020B0302020104020203" pitchFamily="34" charset="-79"/>
            </a:endParaRPr>
          </a:p>
        </p:txBody>
      </p:sp>
      <p:pic>
        <p:nvPicPr>
          <p:cNvPr id="15" name="Picture 14" descr="A picture containing ceramic ware, porcelain&#10;&#10;Description automatically generated">
            <a:extLst>
              <a:ext uri="{FF2B5EF4-FFF2-40B4-BE49-F238E27FC236}">
                <a16:creationId xmlns="" xmlns:a16="http://schemas.microsoft.com/office/drawing/2014/main" id="{3DD4D68C-6665-333E-98E8-785116A05A7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2590193">
            <a:off x="6957396" y="5090392"/>
            <a:ext cx="856832" cy="832525"/>
          </a:xfrm>
          <a:prstGeom prst="rect">
            <a:avLst/>
          </a:prstGeom>
        </p:spPr>
      </p:pic>
      <p:pic>
        <p:nvPicPr>
          <p:cNvPr id="17" name="Picture 16" descr="A picture containing text&#10;&#10;Description automatically generated">
            <a:extLst>
              <a:ext uri="{FF2B5EF4-FFF2-40B4-BE49-F238E27FC236}">
                <a16:creationId xmlns="" xmlns:a16="http://schemas.microsoft.com/office/drawing/2014/main" id="{27E0939A-D971-0D79-9B6D-834913C959B2}"/>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362979" y="3252854"/>
            <a:ext cx="1206427" cy="621355"/>
          </a:xfrm>
          <a:prstGeom prst="rect">
            <a:avLst/>
          </a:prstGeom>
        </p:spPr>
      </p:pic>
      <p:sp>
        <p:nvSpPr>
          <p:cNvPr id="2" name="Title 1">
            <a:extLst>
              <a:ext uri="{FF2B5EF4-FFF2-40B4-BE49-F238E27FC236}">
                <a16:creationId xmlns="" xmlns:a16="http://schemas.microsoft.com/office/drawing/2014/main" id="{A2DFA2E8-50A1-4465-AC33-6FAC0E7736E9}"/>
              </a:ext>
            </a:extLst>
          </p:cNvPr>
          <p:cNvSpPr>
            <a:spLocks noGrp="1"/>
          </p:cNvSpPr>
          <p:nvPr userDrawn="1">
            <p:ph type="title"/>
          </p:nvPr>
        </p:nvSpPr>
        <p:spPr>
          <a:xfrm>
            <a:off x="1153668" y="3977640"/>
            <a:ext cx="9884664" cy="731520"/>
          </a:xfrm>
        </p:spPr>
        <p:txBody>
          <a:bodyPr anchor="b">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 xmlns:a16="http://schemas.microsoft.com/office/drawing/2014/main" id="{2E65DE34-CDB7-41F7-A95A-592B99558C69}"/>
              </a:ext>
            </a:extLst>
          </p:cNvPr>
          <p:cNvSpPr>
            <a:spLocks noGrp="1"/>
          </p:cNvSpPr>
          <p:nvPr userDrawn="1">
            <p:ph type="body" idx="1"/>
          </p:nvPr>
        </p:nvSpPr>
        <p:spPr>
          <a:xfrm>
            <a:off x="1153668" y="4700016"/>
            <a:ext cx="9884664" cy="457200"/>
          </a:xfrm>
        </p:spPr>
        <p:txBody>
          <a:bodyPr anchor="ct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CD97974-B93C-4C96-B3F6-F69E3D6DE6CA}"/>
              </a:ext>
            </a:extLst>
          </p:cNvPr>
          <p:cNvSpPr>
            <a:spLocks noGrp="1"/>
          </p:cNvSpPr>
          <p:nvPr>
            <p:ph type="title"/>
          </p:nvPr>
        </p:nvSpPr>
        <p:spPr>
          <a:xfrm>
            <a:off x="838200" y="380999"/>
            <a:ext cx="10515600"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 xmlns:a16="http://schemas.microsoft.com/office/drawing/2014/main" id="{8A6FC6F2-80B4-49A7-9448-33FE2DF0E967}"/>
              </a:ext>
            </a:extLst>
          </p:cNvPr>
          <p:cNvSpPr>
            <a:spLocks noGrp="1"/>
          </p:cNvSpPr>
          <p:nvPr>
            <p:ph idx="1"/>
          </p:nvPr>
        </p:nvSpPr>
        <p:spPr>
          <a:xfrm>
            <a:off x="838200" y="1825625"/>
            <a:ext cx="10515600" cy="4370832"/>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 xmlns:a16="http://schemas.microsoft.com/office/drawing/2014/main" id="{74170EA9-DC14-D6B7-054C-51C9E1FE932C}"/>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 xmlns:a16="http://schemas.microsoft.com/office/drawing/2014/main" id="{3F65A817-7911-6CCE-C2C4-2C8568F7F358}"/>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green">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CD97974-B93C-4C96-B3F6-F69E3D6DE6CA}"/>
              </a:ext>
            </a:extLst>
          </p:cNvPr>
          <p:cNvSpPr>
            <a:spLocks noGrp="1"/>
          </p:cNvSpPr>
          <p:nvPr>
            <p:ph type="title"/>
          </p:nvPr>
        </p:nvSpPr>
        <p:spPr>
          <a:xfrm>
            <a:off x="838200" y="380999"/>
            <a:ext cx="10515600" cy="1325880"/>
          </a:xfrm>
        </p:spPr>
        <p:txBody>
          <a:bodyPr/>
          <a:lstStyle>
            <a:lvl1pPr algn="ctr">
              <a:defRPr>
                <a:latin typeface="Baskerville" panose="02020502070401020303" pitchFamily="18" charset="0"/>
                <a:ea typeface="Baskerville" panose="02020502070401020303" pitchFamily="18" charset="0"/>
              </a:defRPr>
            </a:lvl1pPr>
          </a:lstStyle>
          <a:p>
            <a:r>
              <a:rPr lang="en-US"/>
              <a:t>Click to edit Master title style</a:t>
            </a:r>
            <a:endParaRPr lang="en-US" dirty="0"/>
          </a:p>
        </p:txBody>
      </p:sp>
      <p:sp>
        <p:nvSpPr>
          <p:cNvPr id="3" name="Content Placeholder 2">
            <a:extLst>
              <a:ext uri="{FF2B5EF4-FFF2-40B4-BE49-F238E27FC236}">
                <a16:creationId xmlns="" xmlns:a16="http://schemas.microsoft.com/office/drawing/2014/main" id="{8A6FC6F2-80B4-49A7-9448-33FE2DF0E967}"/>
              </a:ext>
            </a:extLst>
          </p:cNvPr>
          <p:cNvSpPr>
            <a:spLocks noGrp="1"/>
          </p:cNvSpPr>
          <p:nvPr>
            <p:ph idx="1"/>
          </p:nvPr>
        </p:nvSpPr>
        <p:spPr>
          <a:xfrm>
            <a:off x="609600" y="1600200"/>
            <a:ext cx="10972800" cy="4572000"/>
          </a:xfrm>
        </p:spPr>
        <p:txBody>
          <a:bodyPr/>
          <a:lstStyle>
            <a:lvl1pPr>
              <a:defRPr>
                <a:latin typeface="Gill Sans Nova Light" panose="020F0302020204030204" pitchFamily="34" charset="0"/>
                <a:cs typeface="Gill Sans Nova Light" panose="020F0302020204030204" pitchFamily="34" charset="0"/>
              </a:defRPr>
            </a:lvl1pPr>
            <a:lvl2pPr>
              <a:defRPr>
                <a:latin typeface="Gill Sans Nova Light" panose="020F0302020204030204" pitchFamily="34" charset="0"/>
                <a:cs typeface="Gill Sans Nova Light" panose="020F0302020204030204" pitchFamily="34" charset="0"/>
              </a:defRPr>
            </a:lvl2pPr>
            <a:lvl3pPr>
              <a:defRPr>
                <a:latin typeface="Gill Sans Nova Light" panose="020F0302020204030204" pitchFamily="34" charset="0"/>
                <a:cs typeface="Gill Sans Nova Light" panose="020F0302020204030204" pitchFamily="34" charset="0"/>
              </a:defRPr>
            </a:lvl3pPr>
            <a:lvl4pPr>
              <a:defRPr>
                <a:latin typeface="Gill Sans Nova Light" panose="020F0302020204030204" pitchFamily="34" charset="0"/>
                <a:cs typeface="Gill Sans Nova Light" panose="020F0302020204030204" pitchFamily="34" charset="0"/>
              </a:defRPr>
            </a:lvl4pPr>
            <a:lvl5pPr>
              <a:defRPr>
                <a:latin typeface="Gill Sans Nova Light" panose="020F0302020204030204" pitchFamily="34" charset="0"/>
                <a:cs typeface="Gill Sans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 xmlns:a16="http://schemas.microsoft.com/office/drawing/2014/main" id="{74170EA9-DC14-D6B7-054C-51C9E1FE932C}"/>
              </a:ext>
            </a:extLst>
          </p:cNvPr>
          <p:cNvSpPr>
            <a:spLocks noGrp="1"/>
          </p:cNvSpPr>
          <p:nvPr>
            <p:ph type="ftr" sz="quarter" idx="10"/>
          </p:nvPr>
        </p:nvSpPr>
        <p:spPr/>
        <p:txBody>
          <a:bodyPr/>
          <a:lstStyle/>
          <a:p>
            <a:r>
              <a:rPr lang="en-US"/>
              <a:t>Presentation title</a:t>
            </a:r>
            <a:endParaRPr lang="en-US" dirty="0"/>
          </a:p>
        </p:txBody>
      </p:sp>
      <p:sp>
        <p:nvSpPr>
          <p:cNvPr id="7" name="Slide Number Placeholder 6">
            <a:extLst>
              <a:ext uri="{FF2B5EF4-FFF2-40B4-BE49-F238E27FC236}">
                <a16:creationId xmlns="" xmlns:a16="http://schemas.microsoft.com/office/drawing/2014/main" id="{3F65A817-7911-6CCE-C2C4-2C8568F7F358}"/>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25109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 xmlns:a16="http://schemas.microsoft.com/office/drawing/2014/main" id="{F2F45E1C-47F6-0AF9-7468-BA613D681E1D}"/>
              </a:ext>
            </a:extLst>
          </p:cNvPr>
          <p:cNvSpPr/>
          <p:nvPr userDrawn="1"/>
        </p:nvSpPr>
        <p:spPr>
          <a:xfrm>
            <a:off x="0" y="1533950"/>
            <a:ext cx="12192000" cy="3790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picture containing fabric&#10;&#10;Description automatically generated">
            <a:extLst>
              <a:ext uri="{FF2B5EF4-FFF2-40B4-BE49-F238E27FC236}">
                <a16:creationId xmlns="" xmlns:a16="http://schemas.microsoft.com/office/drawing/2014/main" id="{AB9E0D8B-7031-366D-884B-EB3FABD78CA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5056236" y="-1772981"/>
            <a:ext cx="2147050" cy="6039669"/>
          </a:xfrm>
          <a:prstGeom prst="rect">
            <a:avLst/>
          </a:prstGeom>
        </p:spPr>
      </p:pic>
      <p:sp>
        <p:nvSpPr>
          <p:cNvPr id="12" name="Rectangle 11">
            <a:extLst>
              <a:ext uri="{FF2B5EF4-FFF2-40B4-BE49-F238E27FC236}">
                <a16:creationId xmlns="" xmlns:a16="http://schemas.microsoft.com/office/drawing/2014/main" id="{1859314F-DCEF-A5A7-C5D9-F0D39AAC9FFA}"/>
              </a:ext>
            </a:extLst>
          </p:cNvPr>
          <p:cNvSpPr/>
          <p:nvPr userDrawn="1"/>
        </p:nvSpPr>
        <p:spPr>
          <a:xfrm>
            <a:off x="225552" y="1796143"/>
            <a:ext cx="11740896" cy="3265714"/>
          </a:xfrm>
          <a:prstGeom prst="rect">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descr="A picture containing flower, plant&#10;&#10;Description automatically generated">
            <a:extLst>
              <a:ext uri="{FF2B5EF4-FFF2-40B4-BE49-F238E27FC236}">
                <a16:creationId xmlns="" xmlns:a16="http://schemas.microsoft.com/office/drawing/2014/main" id="{DAAE5EB8-5B6B-6FA6-E6E7-D2F58FDFB4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16200000">
            <a:off x="6307543" y="-287017"/>
            <a:ext cx="1051334" cy="3866771"/>
          </a:xfrm>
          <a:prstGeom prst="rect">
            <a:avLst/>
          </a:prstGeom>
        </p:spPr>
      </p:pic>
      <p:pic>
        <p:nvPicPr>
          <p:cNvPr id="19" name="Picture 18" descr="A picture containing mollusk, insect&#10;&#10;Description automatically generated">
            <a:extLst>
              <a:ext uri="{FF2B5EF4-FFF2-40B4-BE49-F238E27FC236}">
                <a16:creationId xmlns="" xmlns:a16="http://schemas.microsoft.com/office/drawing/2014/main" id="{BB1368FF-AA1B-4423-30B1-BE082E6F1913}"/>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492222" y="4923380"/>
            <a:ext cx="1207554" cy="354511"/>
          </a:xfrm>
          <a:prstGeom prst="rect">
            <a:avLst/>
          </a:prstGeom>
        </p:spPr>
      </p:pic>
      <p:sp>
        <p:nvSpPr>
          <p:cNvPr id="2" name="Title 1">
            <a:extLst>
              <a:ext uri="{FF2B5EF4-FFF2-40B4-BE49-F238E27FC236}">
                <a16:creationId xmlns="" xmlns:a16="http://schemas.microsoft.com/office/drawing/2014/main" id="{A2DFA2E8-50A1-4465-AC33-6FAC0E7736E9}"/>
              </a:ext>
            </a:extLst>
          </p:cNvPr>
          <p:cNvSpPr>
            <a:spLocks noGrp="1"/>
          </p:cNvSpPr>
          <p:nvPr>
            <p:ph type="title"/>
          </p:nvPr>
        </p:nvSpPr>
        <p:spPr>
          <a:xfrm>
            <a:off x="1743456" y="2404872"/>
            <a:ext cx="8705088" cy="2002536"/>
          </a:xfrm>
        </p:spPr>
        <p:txBody>
          <a:bodyPr anchor="t">
            <a:normAutofit/>
          </a:bodyPr>
          <a:lstStyle>
            <a:lvl1pPr algn="ctr">
              <a:defRPr sz="4400"/>
            </a:lvl1pPr>
          </a:lstStyle>
          <a:p>
            <a:r>
              <a:rPr lang="en-US"/>
              <a:t>Click to edit Master title style</a:t>
            </a:r>
            <a:endParaRPr lang="en-US" dirty="0"/>
          </a:p>
        </p:txBody>
      </p:sp>
      <p:sp>
        <p:nvSpPr>
          <p:cNvPr id="3" name="Text Placeholder 2">
            <a:extLst>
              <a:ext uri="{FF2B5EF4-FFF2-40B4-BE49-F238E27FC236}">
                <a16:creationId xmlns="" xmlns:a16="http://schemas.microsoft.com/office/drawing/2014/main" id="{2E65DE34-CDB7-41F7-A95A-592B99558C69}"/>
              </a:ext>
            </a:extLst>
          </p:cNvPr>
          <p:cNvSpPr>
            <a:spLocks noGrp="1"/>
          </p:cNvSpPr>
          <p:nvPr>
            <p:ph type="body" idx="1"/>
          </p:nvPr>
        </p:nvSpPr>
        <p:spPr>
          <a:xfrm>
            <a:off x="1743454" y="3964517"/>
            <a:ext cx="8705089" cy="457200"/>
          </a:xfrm>
        </p:spPr>
        <p:txBody>
          <a:bodyPr anchor="ctr"/>
          <a:lstStyle>
            <a:lvl1pPr marL="0" indent="0" algn="ctr">
              <a:buNone/>
              <a:defRPr sz="24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7" name="Text Placeholder 24">
            <a:extLst>
              <a:ext uri="{FF2B5EF4-FFF2-40B4-BE49-F238E27FC236}">
                <a16:creationId xmlns="" xmlns:a16="http://schemas.microsoft.com/office/drawing/2014/main" id="{F5E2B84E-B4F2-ED93-8084-ECFC3B9C380F}"/>
              </a:ext>
            </a:extLst>
          </p:cNvPr>
          <p:cNvSpPr>
            <a:spLocks noGrp="1"/>
          </p:cNvSpPr>
          <p:nvPr>
            <p:ph type="body" sz="quarter" idx="11" hasCustomPrompt="1"/>
          </p:nvPr>
        </p:nvSpPr>
        <p:spPr>
          <a:xfrm>
            <a:off x="10149667" y="3189069"/>
            <a:ext cx="945473" cy="1936750"/>
          </a:xfrm>
        </p:spPr>
        <p:txBody>
          <a:bodyPr>
            <a:noAutofit/>
          </a:bodyPr>
          <a:lstStyle>
            <a:lvl1pPr marL="0" indent="0">
              <a:buNone/>
              <a:defRPr sz="14000" b="1">
                <a:solidFill>
                  <a:schemeClr val="tx2"/>
                </a:solidFill>
                <a:latin typeface="+mj-lt"/>
              </a:defRPr>
            </a:lvl1pPr>
          </a:lstStyle>
          <a:p>
            <a:pPr lvl="0"/>
            <a:r>
              <a:rPr lang="en-US" dirty="0"/>
              <a:t>”</a:t>
            </a:r>
          </a:p>
        </p:txBody>
      </p:sp>
      <p:sp>
        <p:nvSpPr>
          <p:cNvPr id="28" name="Text Placeholder 24">
            <a:extLst>
              <a:ext uri="{FF2B5EF4-FFF2-40B4-BE49-F238E27FC236}">
                <a16:creationId xmlns="" xmlns:a16="http://schemas.microsoft.com/office/drawing/2014/main" id="{FDD82133-EB75-7E07-A9CE-730CB7F6CD34}"/>
              </a:ext>
            </a:extLst>
          </p:cNvPr>
          <p:cNvSpPr>
            <a:spLocks noGrp="1"/>
          </p:cNvSpPr>
          <p:nvPr>
            <p:ph type="body" sz="quarter" idx="10" hasCustomPrompt="1"/>
          </p:nvPr>
        </p:nvSpPr>
        <p:spPr>
          <a:xfrm>
            <a:off x="1033184" y="2136567"/>
            <a:ext cx="941832" cy="1936750"/>
          </a:xfrm>
        </p:spPr>
        <p:txBody>
          <a:bodyPr>
            <a:noAutofit/>
          </a:bodyPr>
          <a:lstStyle>
            <a:lvl1pPr marL="0" indent="0">
              <a:buNone/>
              <a:defRPr sz="14000" b="1">
                <a:solidFill>
                  <a:schemeClr val="tx2"/>
                </a:solidFill>
                <a:latin typeface="+mj-lt"/>
              </a:defRPr>
            </a:lvl1pPr>
          </a:lstStyle>
          <a:p>
            <a:pPr lvl="0"/>
            <a:r>
              <a:rPr lang="en-US" dirty="0"/>
              <a:t>“</a:t>
            </a:r>
          </a:p>
        </p:txBody>
      </p:sp>
    </p:spTree>
    <p:extLst>
      <p:ext uri="{BB962C8B-B14F-4D97-AF65-F5344CB8AC3E}">
        <p14:creationId xmlns:p14="http://schemas.microsoft.com/office/powerpoint/2010/main" val="3178703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 xmlns:a16="http://schemas.microsoft.com/office/drawing/2014/main" id="{541740FC-E682-E87B-87BB-213396FD2DF6}"/>
              </a:ext>
            </a:extLst>
          </p:cNvPr>
          <p:cNvSpPr/>
          <p:nvPr userDrawn="1"/>
        </p:nvSpPr>
        <p:spPr>
          <a:xfrm>
            <a:off x="553443" y="0"/>
            <a:ext cx="11105522" cy="62446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 xmlns:a16="http://schemas.microsoft.com/office/drawing/2014/main" id="{2AC6E25B-7977-E725-B84F-07CA54BB4973}"/>
              </a:ext>
            </a:extLst>
          </p:cNvPr>
          <p:cNvSpPr/>
          <p:nvPr userDrawn="1"/>
        </p:nvSpPr>
        <p:spPr>
          <a:xfrm>
            <a:off x="877579" y="0"/>
            <a:ext cx="10460969" cy="587278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 xmlns:a16="http://schemas.microsoft.com/office/drawing/2014/main" id="{0EE757CA-B891-A6E4-F7DB-FFB1DBFDA0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1275" y="5738220"/>
            <a:ext cx="1207554" cy="354511"/>
          </a:xfrm>
          <a:prstGeom prst="rect">
            <a:avLst/>
          </a:prstGeom>
        </p:spPr>
      </p:pic>
      <p:sp>
        <p:nvSpPr>
          <p:cNvPr id="2" name="Title 1">
            <a:extLst>
              <a:ext uri="{FF2B5EF4-FFF2-40B4-BE49-F238E27FC236}">
                <a16:creationId xmlns="" xmlns:a16="http://schemas.microsoft.com/office/drawing/2014/main" id="{115CA519-6BA6-FAC8-3545-2E7E3CBDE2A9}"/>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22" name="Picture Placeholder 17">
            <a:extLst>
              <a:ext uri="{FF2B5EF4-FFF2-40B4-BE49-F238E27FC236}">
                <a16:creationId xmlns="" xmlns:a16="http://schemas.microsoft.com/office/drawing/2014/main" id="{6A1AC1B6-9CB9-19D8-8BDC-EDC0B6C19DBE}"/>
              </a:ext>
            </a:extLst>
          </p:cNvPr>
          <p:cNvSpPr>
            <a:spLocks noGrp="1" noChangeAspect="1"/>
          </p:cNvSpPr>
          <p:nvPr>
            <p:ph type="pic" sz="quarter" idx="12"/>
          </p:nvPr>
        </p:nvSpPr>
        <p:spPr>
          <a:xfrm>
            <a:off x="1375868"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20" name="Text Placeholder 19">
            <a:extLst>
              <a:ext uri="{FF2B5EF4-FFF2-40B4-BE49-F238E27FC236}">
                <a16:creationId xmlns="" xmlns:a16="http://schemas.microsoft.com/office/drawing/2014/main" id="{DAB2A93C-DB99-8217-D74F-D08E610FA758}"/>
              </a:ext>
            </a:extLst>
          </p:cNvPr>
          <p:cNvSpPr>
            <a:spLocks noGrp="1"/>
          </p:cNvSpPr>
          <p:nvPr>
            <p:ph type="body" sz="quarter" idx="13"/>
          </p:nvPr>
        </p:nvSpPr>
        <p:spPr>
          <a:xfrm>
            <a:off x="1326173"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21" name="Text Placeholder 19">
            <a:extLst>
              <a:ext uri="{FF2B5EF4-FFF2-40B4-BE49-F238E27FC236}">
                <a16:creationId xmlns="" xmlns:a16="http://schemas.microsoft.com/office/drawing/2014/main" id="{61950EAA-EB4E-8768-AFC9-A0356AECFE12}"/>
              </a:ext>
            </a:extLst>
          </p:cNvPr>
          <p:cNvSpPr>
            <a:spLocks noGrp="1"/>
          </p:cNvSpPr>
          <p:nvPr>
            <p:ph type="body" sz="quarter" idx="14"/>
          </p:nvPr>
        </p:nvSpPr>
        <p:spPr>
          <a:xfrm>
            <a:off x="1328309"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1" name="Picture Placeholder 17">
            <a:extLst>
              <a:ext uri="{FF2B5EF4-FFF2-40B4-BE49-F238E27FC236}">
                <a16:creationId xmlns="" xmlns:a16="http://schemas.microsoft.com/office/drawing/2014/main" id="{E3B18CDB-3FF1-EC8E-EA8A-31E9BF81747A}"/>
              </a:ext>
            </a:extLst>
          </p:cNvPr>
          <p:cNvSpPr>
            <a:spLocks noGrp="1" noChangeAspect="1"/>
          </p:cNvSpPr>
          <p:nvPr>
            <p:ph type="pic" sz="quarter" idx="17"/>
          </p:nvPr>
        </p:nvSpPr>
        <p:spPr>
          <a:xfrm>
            <a:off x="3828270"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3" name="Text Placeholder 19">
            <a:extLst>
              <a:ext uri="{FF2B5EF4-FFF2-40B4-BE49-F238E27FC236}">
                <a16:creationId xmlns="" xmlns:a16="http://schemas.microsoft.com/office/drawing/2014/main" id="{EAB1EC17-F1C7-0781-4F52-DEE9122BBC9D}"/>
              </a:ext>
            </a:extLst>
          </p:cNvPr>
          <p:cNvSpPr>
            <a:spLocks noGrp="1"/>
          </p:cNvSpPr>
          <p:nvPr>
            <p:ph type="body" sz="quarter" idx="19"/>
          </p:nvPr>
        </p:nvSpPr>
        <p:spPr>
          <a:xfrm>
            <a:off x="3763663" y="3926721"/>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2" name="Text Placeholder 19">
            <a:extLst>
              <a:ext uri="{FF2B5EF4-FFF2-40B4-BE49-F238E27FC236}">
                <a16:creationId xmlns="" xmlns:a16="http://schemas.microsoft.com/office/drawing/2014/main" id="{9E2E4E06-43E3-5309-A921-59117EDFEA1A}"/>
              </a:ext>
            </a:extLst>
          </p:cNvPr>
          <p:cNvSpPr>
            <a:spLocks noGrp="1"/>
          </p:cNvSpPr>
          <p:nvPr>
            <p:ph type="body" sz="quarter" idx="18"/>
          </p:nvPr>
        </p:nvSpPr>
        <p:spPr>
          <a:xfrm>
            <a:off x="3765799" y="4286611"/>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0" name="Picture Placeholder 17">
            <a:extLst>
              <a:ext uri="{FF2B5EF4-FFF2-40B4-BE49-F238E27FC236}">
                <a16:creationId xmlns="" xmlns:a16="http://schemas.microsoft.com/office/drawing/2014/main" id="{2EB018F6-8206-135F-BF16-29E6E63FD099}"/>
              </a:ext>
            </a:extLst>
          </p:cNvPr>
          <p:cNvSpPr>
            <a:spLocks noGrp="1" noChangeAspect="1"/>
          </p:cNvSpPr>
          <p:nvPr>
            <p:ph type="pic" sz="quarter" idx="16"/>
          </p:nvPr>
        </p:nvSpPr>
        <p:spPr>
          <a:xfrm>
            <a:off x="6280672"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5" name="Text Placeholder 19">
            <a:extLst>
              <a:ext uri="{FF2B5EF4-FFF2-40B4-BE49-F238E27FC236}">
                <a16:creationId xmlns="" xmlns:a16="http://schemas.microsoft.com/office/drawing/2014/main" id="{13D50A41-E904-8A4E-6F0A-F980F8D64711}"/>
              </a:ext>
            </a:extLst>
          </p:cNvPr>
          <p:cNvSpPr>
            <a:spLocks noGrp="1"/>
          </p:cNvSpPr>
          <p:nvPr>
            <p:ph type="body" sz="quarter" idx="21"/>
          </p:nvPr>
        </p:nvSpPr>
        <p:spPr>
          <a:xfrm>
            <a:off x="6216065"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4" name="Text Placeholder 19">
            <a:extLst>
              <a:ext uri="{FF2B5EF4-FFF2-40B4-BE49-F238E27FC236}">
                <a16:creationId xmlns="" xmlns:a16="http://schemas.microsoft.com/office/drawing/2014/main" id="{D6CE30A5-8B65-384B-A8B9-6F711A521946}"/>
              </a:ext>
            </a:extLst>
          </p:cNvPr>
          <p:cNvSpPr>
            <a:spLocks noGrp="1"/>
          </p:cNvSpPr>
          <p:nvPr>
            <p:ph type="body" sz="quarter" idx="20"/>
          </p:nvPr>
        </p:nvSpPr>
        <p:spPr>
          <a:xfrm>
            <a:off x="6218201"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29" name="Picture Placeholder 17">
            <a:extLst>
              <a:ext uri="{FF2B5EF4-FFF2-40B4-BE49-F238E27FC236}">
                <a16:creationId xmlns="" xmlns:a16="http://schemas.microsoft.com/office/drawing/2014/main" id="{D1C71745-769D-8F16-2B61-EF5D4012F1E3}"/>
              </a:ext>
            </a:extLst>
          </p:cNvPr>
          <p:cNvSpPr>
            <a:spLocks noGrp="1" noChangeAspect="1"/>
          </p:cNvSpPr>
          <p:nvPr>
            <p:ph type="pic" sz="quarter" idx="15"/>
          </p:nvPr>
        </p:nvSpPr>
        <p:spPr>
          <a:xfrm>
            <a:off x="8733074" y="1797050"/>
            <a:ext cx="2057400" cy="2058988"/>
          </a:xfrm>
        </p:spPr>
        <p:txBody>
          <a:bodyPr anchor="ctr">
            <a:normAutofit/>
          </a:bodyPr>
          <a:lstStyle>
            <a:lvl1pPr marL="0" indent="0" algn="ctr">
              <a:buNone/>
              <a:defRPr sz="1800"/>
            </a:lvl1pPr>
          </a:lstStyle>
          <a:p>
            <a:r>
              <a:rPr lang="en-US"/>
              <a:t>Click icon to add picture</a:t>
            </a:r>
            <a:endParaRPr lang="en-US" dirty="0"/>
          </a:p>
        </p:txBody>
      </p:sp>
      <p:sp>
        <p:nvSpPr>
          <p:cNvPr id="37" name="Text Placeholder 19">
            <a:extLst>
              <a:ext uri="{FF2B5EF4-FFF2-40B4-BE49-F238E27FC236}">
                <a16:creationId xmlns="" xmlns:a16="http://schemas.microsoft.com/office/drawing/2014/main" id="{D6D40AAC-2768-6F48-97AE-FD958D89FD8E}"/>
              </a:ext>
            </a:extLst>
          </p:cNvPr>
          <p:cNvSpPr>
            <a:spLocks noGrp="1"/>
          </p:cNvSpPr>
          <p:nvPr>
            <p:ph type="body" sz="quarter" idx="23"/>
          </p:nvPr>
        </p:nvSpPr>
        <p:spPr>
          <a:xfrm>
            <a:off x="8666331" y="3946525"/>
            <a:ext cx="2194560" cy="355600"/>
          </a:xfrm>
        </p:spPr>
        <p:txBody>
          <a:bodyPr lIns="0" tIns="0" rIns="0" bIns="0" anchor="ctr">
            <a:noAutofit/>
          </a:bodyPr>
          <a:lstStyle>
            <a:lvl1pPr marL="0" indent="0" algn="ctr">
              <a:lnSpc>
                <a:spcPct val="100000"/>
              </a:lnSpc>
              <a:spcBef>
                <a:spcPts val="0"/>
              </a:spcBef>
              <a:buNone/>
              <a:defRPr sz="2000">
                <a:latin typeface="Gill Sans Nova" panose="020B0602020104020203" pitchFamily="34" charset="0"/>
              </a:defRPr>
            </a:lvl1pPr>
          </a:lstStyle>
          <a:p>
            <a:pPr lvl="0"/>
            <a:r>
              <a:rPr lang="en-US"/>
              <a:t>Click to edit Master text styles</a:t>
            </a:r>
          </a:p>
        </p:txBody>
      </p:sp>
      <p:sp>
        <p:nvSpPr>
          <p:cNvPr id="36" name="Text Placeholder 19">
            <a:extLst>
              <a:ext uri="{FF2B5EF4-FFF2-40B4-BE49-F238E27FC236}">
                <a16:creationId xmlns="" xmlns:a16="http://schemas.microsoft.com/office/drawing/2014/main" id="{85652007-C32E-173C-2A5F-B1C08D6140DD}"/>
              </a:ext>
            </a:extLst>
          </p:cNvPr>
          <p:cNvSpPr>
            <a:spLocks noGrp="1"/>
          </p:cNvSpPr>
          <p:nvPr>
            <p:ph type="body" sz="quarter" idx="22"/>
          </p:nvPr>
        </p:nvSpPr>
        <p:spPr>
          <a:xfrm>
            <a:off x="8668467" y="4306415"/>
            <a:ext cx="2194560" cy="274320"/>
          </a:xfrm>
        </p:spPr>
        <p:txBody>
          <a:bodyPr lIns="0" tIns="0" rIns="0" bIns="0" anchor="ctr">
            <a:noAutofit/>
          </a:bodyPr>
          <a:lstStyle>
            <a:lvl1pPr marL="0" indent="0" algn="ctr">
              <a:lnSpc>
                <a:spcPct val="100000"/>
              </a:lnSpc>
              <a:spcBef>
                <a:spcPts val="0"/>
              </a:spcBef>
              <a:buNone/>
              <a:defRPr sz="1600">
                <a:latin typeface="+mn-lt"/>
              </a:defRPr>
            </a:lvl1pPr>
          </a:lstStyle>
          <a:p>
            <a:pPr lvl="0"/>
            <a:r>
              <a:rPr lang="en-US"/>
              <a:t>Click to edit Master text styles</a:t>
            </a:r>
          </a:p>
        </p:txBody>
      </p:sp>
      <p:sp>
        <p:nvSpPr>
          <p:cNvPr id="3" name="Footer Placeholder 2">
            <a:extLst>
              <a:ext uri="{FF2B5EF4-FFF2-40B4-BE49-F238E27FC236}">
                <a16:creationId xmlns="" xmlns:a16="http://schemas.microsoft.com/office/drawing/2014/main" id="{08AD4DF5-3AA4-926D-00B1-1C24F968F4AD}"/>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 xmlns:a16="http://schemas.microsoft.com/office/drawing/2014/main" id="{CE3EC206-AFEC-E74D-0522-B0D47B2E7A6E}"/>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19687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chemeClr val="tx2"/>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 xmlns:a16="http://schemas.microsoft.com/office/drawing/2014/main" id="{541740FC-E682-E87B-87BB-213396FD2DF6}"/>
              </a:ext>
            </a:extLst>
          </p:cNvPr>
          <p:cNvSpPr/>
          <p:nvPr userDrawn="1"/>
        </p:nvSpPr>
        <p:spPr>
          <a:xfrm>
            <a:off x="553443" y="0"/>
            <a:ext cx="11105522" cy="62446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 xmlns:a16="http://schemas.microsoft.com/office/drawing/2014/main" id="{2AC6E25B-7977-E725-B84F-07CA54BB4973}"/>
              </a:ext>
            </a:extLst>
          </p:cNvPr>
          <p:cNvSpPr/>
          <p:nvPr userDrawn="1"/>
        </p:nvSpPr>
        <p:spPr>
          <a:xfrm>
            <a:off x="877579" y="0"/>
            <a:ext cx="10460969" cy="587278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descr="A picture containing mollusk, insect&#10;&#10;Description automatically generated">
            <a:extLst>
              <a:ext uri="{FF2B5EF4-FFF2-40B4-BE49-F238E27FC236}">
                <a16:creationId xmlns="" xmlns:a16="http://schemas.microsoft.com/office/drawing/2014/main" id="{0EE757CA-B891-A6E4-F7DB-FFB1DBFDA0C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491275" y="5738220"/>
            <a:ext cx="1207554" cy="354511"/>
          </a:xfrm>
          <a:prstGeom prst="rect">
            <a:avLst/>
          </a:prstGeom>
        </p:spPr>
      </p:pic>
      <p:sp>
        <p:nvSpPr>
          <p:cNvPr id="2" name="Title 1">
            <a:extLst>
              <a:ext uri="{FF2B5EF4-FFF2-40B4-BE49-F238E27FC236}">
                <a16:creationId xmlns="" xmlns:a16="http://schemas.microsoft.com/office/drawing/2014/main" id="{115CA519-6BA6-FAC8-3545-2E7E3CBDE2A9}"/>
              </a:ext>
            </a:extLst>
          </p:cNvPr>
          <p:cNvSpPr>
            <a:spLocks noGrp="1"/>
          </p:cNvSpPr>
          <p:nvPr>
            <p:ph type="title"/>
          </p:nvPr>
        </p:nvSpPr>
        <p:spPr/>
        <p:txBody>
          <a:bodyPr/>
          <a:lstStyle>
            <a:lvl1pPr algn="ctr">
              <a:defRPr/>
            </a:lvl1pPr>
          </a:lstStyle>
          <a:p>
            <a:r>
              <a:rPr lang="en-US"/>
              <a:t>Click to edit Master title style</a:t>
            </a:r>
            <a:endParaRPr lang="en-US" dirty="0"/>
          </a:p>
        </p:txBody>
      </p:sp>
      <p:sp>
        <p:nvSpPr>
          <p:cNvPr id="22" name="Picture Placeholder 17">
            <a:extLst>
              <a:ext uri="{FF2B5EF4-FFF2-40B4-BE49-F238E27FC236}">
                <a16:creationId xmlns="" xmlns:a16="http://schemas.microsoft.com/office/drawing/2014/main" id="{6A1AC1B6-9CB9-19D8-8BDC-EDC0B6C19DBE}"/>
              </a:ext>
            </a:extLst>
          </p:cNvPr>
          <p:cNvSpPr>
            <a:spLocks noGrp="1" noChangeAspect="1"/>
          </p:cNvSpPr>
          <p:nvPr>
            <p:ph type="pic" sz="quarter" idx="12"/>
          </p:nvPr>
        </p:nvSpPr>
        <p:spPr>
          <a:xfrm>
            <a:off x="168136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0" name="Text Placeholder 19">
            <a:extLst>
              <a:ext uri="{FF2B5EF4-FFF2-40B4-BE49-F238E27FC236}">
                <a16:creationId xmlns="" xmlns:a16="http://schemas.microsoft.com/office/drawing/2014/main" id="{DAB2A93C-DB99-8217-D74F-D08E610FA758}"/>
              </a:ext>
            </a:extLst>
          </p:cNvPr>
          <p:cNvSpPr>
            <a:spLocks noGrp="1"/>
          </p:cNvSpPr>
          <p:nvPr>
            <p:ph type="body" sz="quarter" idx="13"/>
          </p:nvPr>
        </p:nvSpPr>
        <p:spPr>
          <a:xfrm>
            <a:off x="1106424"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21" name="Text Placeholder 19">
            <a:extLst>
              <a:ext uri="{FF2B5EF4-FFF2-40B4-BE49-F238E27FC236}">
                <a16:creationId xmlns="" xmlns:a16="http://schemas.microsoft.com/office/drawing/2014/main" id="{61950EAA-EB4E-8768-AFC9-A0356AECFE12}"/>
              </a:ext>
            </a:extLst>
          </p:cNvPr>
          <p:cNvSpPr>
            <a:spLocks noGrp="1"/>
          </p:cNvSpPr>
          <p:nvPr>
            <p:ph type="body" sz="quarter" idx="14"/>
          </p:nvPr>
        </p:nvSpPr>
        <p:spPr>
          <a:xfrm>
            <a:off x="1106424"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46" name="Picture Placeholder 17">
            <a:extLst>
              <a:ext uri="{FF2B5EF4-FFF2-40B4-BE49-F238E27FC236}">
                <a16:creationId xmlns="" xmlns:a16="http://schemas.microsoft.com/office/drawing/2014/main" id="{B23EF08B-7D0C-7D96-413D-71C22E3F74D0}"/>
              </a:ext>
            </a:extLst>
          </p:cNvPr>
          <p:cNvSpPr>
            <a:spLocks noGrp="1" noChangeAspect="1"/>
          </p:cNvSpPr>
          <p:nvPr>
            <p:ph type="pic" sz="quarter" idx="26"/>
          </p:nvPr>
        </p:nvSpPr>
        <p:spPr>
          <a:xfrm>
            <a:off x="168136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45" name="Text Placeholder 19">
            <a:extLst>
              <a:ext uri="{FF2B5EF4-FFF2-40B4-BE49-F238E27FC236}">
                <a16:creationId xmlns="" xmlns:a16="http://schemas.microsoft.com/office/drawing/2014/main" id="{A6866782-6675-4F37-E5D2-68CB0191C1A7}"/>
              </a:ext>
            </a:extLst>
          </p:cNvPr>
          <p:cNvSpPr>
            <a:spLocks noGrp="1"/>
          </p:cNvSpPr>
          <p:nvPr>
            <p:ph type="body" sz="quarter" idx="25"/>
          </p:nvPr>
        </p:nvSpPr>
        <p:spPr>
          <a:xfrm>
            <a:off x="1106424"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44" name="Text Placeholder 19">
            <a:extLst>
              <a:ext uri="{FF2B5EF4-FFF2-40B4-BE49-F238E27FC236}">
                <a16:creationId xmlns="" xmlns:a16="http://schemas.microsoft.com/office/drawing/2014/main" id="{9F53AB27-DDFA-AA5D-8253-546C9BBA9CE7}"/>
              </a:ext>
            </a:extLst>
          </p:cNvPr>
          <p:cNvSpPr>
            <a:spLocks noGrp="1"/>
          </p:cNvSpPr>
          <p:nvPr>
            <p:ph type="body" sz="quarter" idx="24"/>
          </p:nvPr>
        </p:nvSpPr>
        <p:spPr>
          <a:xfrm>
            <a:off x="1106424"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1" name="Picture Placeholder 17">
            <a:extLst>
              <a:ext uri="{FF2B5EF4-FFF2-40B4-BE49-F238E27FC236}">
                <a16:creationId xmlns="" xmlns:a16="http://schemas.microsoft.com/office/drawing/2014/main" id="{E3B18CDB-3FF1-EC8E-EA8A-31E9BF81747A}"/>
              </a:ext>
            </a:extLst>
          </p:cNvPr>
          <p:cNvSpPr>
            <a:spLocks noGrp="1" noChangeAspect="1"/>
          </p:cNvSpPr>
          <p:nvPr>
            <p:ph type="pic" sz="quarter" idx="17"/>
          </p:nvPr>
        </p:nvSpPr>
        <p:spPr>
          <a:xfrm>
            <a:off x="422675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3" name="Text Placeholder 19">
            <a:extLst>
              <a:ext uri="{FF2B5EF4-FFF2-40B4-BE49-F238E27FC236}">
                <a16:creationId xmlns="" xmlns:a16="http://schemas.microsoft.com/office/drawing/2014/main" id="{EAB1EC17-F1C7-0781-4F52-DEE9122BBC9D}"/>
              </a:ext>
            </a:extLst>
          </p:cNvPr>
          <p:cNvSpPr>
            <a:spLocks noGrp="1"/>
          </p:cNvSpPr>
          <p:nvPr>
            <p:ph type="body" sz="quarter" idx="19"/>
          </p:nvPr>
        </p:nvSpPr>
        <p:spPr>
          <a:xfrm>
            <a:off x="3639312"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2" name="Text Placeholder 19">
            <a:extLst>
              <a:ext uri="{FF2B5EF4-FFF2-40B4-BE49-F238E27FC236}">
                <a16:creationId xmlns="" xmlns:a16="http://schemas.microsoft.com/office/drawing/2014/main" id="{9E2E4E06-43E3-5309-A921-59117EDFEA1A}"/>
              </a:ext>
            </a:extLst>
          </p:cNvPr>
          <p:cNvSpPr>
            <a:spLocks noGrp="1"/>
          </p:cNvSpPr>
          <p:nvPr>
            <p:ph type="body" sz="quarter" idx="18"/>
          </p:nvPr>
        </p:nvSpPr>
        <p:spPr>
          <a:xfrm>
            <a:off x="3639312"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16" name="Picture Placeholder 17">
            <a:extLst>
              <a:ext uri="{FF2B5EF4-FFF2-40B4-BE49-F238E27FC236}">
                <a16:creationId xmlns="" xmlns:a16="http://schemas.microsoft.com/office/drawing/2014/main" id="{DD9CE7E9-3BC2-0321-457B-61D363708B38}"/>
              </a:ext>
            </a:extLst>
          </p:cNvPr>
          <p:cNvSpPr>
            <a:spLocks noGrp="1" noChangeAspect="1"/>
          </p:cNvSpPr>
          <p:nvPr>
            <p:ph type="pic" sz="quarter" idx="29"/>
          </p:nvPr>
        </p:nvSpPr>
        <p:spPr>
          <a:xfrm>
            <a:off x="422675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3" name="Text Placeholder 19">
            <a:extLst>
              <a:ext uri="{FF2B5EF4-FFF2-40B4-BE49-F238E27FC236}">
                <a16:creationId xmlns="" xmlns:a16="http://schemas.microsoft.com/office/drawing/2014/main" id="{70DD1941-A469-A457-B987-E0E2C300A8AE}"/>
              </a:ext>
            </a:extLst>
          </p:cNvPr>
          <p:cNvSpPr>
            <a:spLocks noGrp="1"/>
          </p:cNvSpPr>
          <p:nvPr>
            <p:ph type="body" sz="quarter" idx="31"/>
          </p:nvPr>
        </p:nvSpPr>
        <p:spPr>
          <a:xfrm>
            <a:off x="3639312"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18" name="Text Placeholder 19">
            <a:extLst>
              <a:ext uri="{FF2B5EF4-FFF2-40B4-BE49-F238E27FC236}">
                <a16:creationId xmlns="" xmlns:a16="http://schemas.microsoft.com/office/drawing/2014/main" id="{D6B84B7D-A7EC-6FE1-9925-F78AF0DE230F}"/>
              </a:ext>
            </a:extLst>
          </p:cNvPr>
          <p:cNvSpPr>
            <a:spLocks noGrp="1"/>
          </p:cNvSpPr>
          <p:nvPr>
            <p:ph type="body" sz="quarter" idx="30"/>
          </p:nvPr>
        </p:nvSpPr>
        <p:spPr>
          <a:xfrm>
            <a:off x="3639312"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0" name="Picture Placeholder 17">
            <a:extLst>
              <a:ext uri="{FF2B5EF4-FFF2-40B4-BE49-F238E27FC236}">
                <a16:creationId xmlns="" xmlns:a16="http://schemas.microsoft.com/office/drawing/2014/main" id="{2EB018F6-8206-135F-BF16-29E6E63FD099}"/>
              </a:ext>
            </a:extLst>
          </p:cNvPr>
          <p:cNvSpPr>
            <a:spLocks noGrp="1" noChangeAspect="1"/>
          </p:cNvSpPr>
          <p:nvPr>
            <p:ph type="pic" sz="quarter" idx="16"/>
          </p:nvPr>
        </p:nvSpPr>
        <p:spPr>
          <a:xfrm>
            <a:off x="6772144"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5" name="Text Placeholder 19">
            <a:extLst>
              <a:ext uri="{FF2B5EF4-FFF2-40B4-BE49-F238E27FC236}">
                <a16:creationId xmlns="" xmlns:a16="http://schemas.microsoft.com/office/drawing/2014/main" id="{13D50A41-E904-8A4E-6F0A-F980F8D64711}"/>
              </a:ext>
            </a:extLst>
          </p:cNvPr>
          <p:cNvSpPr>
            <a:spLocks noGrp="1"/>
          </p:cNvSpPr>
          <p:nvPr>
            <p:ph type="body" sz="quarter" idx="21"/>
          </p:nvPr>
        </p:nvSpPr>
        <p:spPr>
          <a:xfrm>
            <a:off x="6172200"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4" name="Text Placeholder 19">
            <a:extLst>
              <a:ext uri="{FF2B5EF4-FFF2-40B4-BE49-F238E27FC236}">
                <a16:creationId xmlns="" xmlns:a16="http://schemas.microsoft.com/office/drawing/2014/main" id="{D6CE30A5-8B65-384B-A8B9-6F711A521946}"/>
              </a:ext>
            </a:extLst>
          </p:cNvPr>
          <p:cNvSpPr>
            <a:spLocks noGrp="1"/>
          </p:cNvSpPr>
          <p:nvPr>
            <p:ph type="body" sz="quarter" idx="20"/>
          </p:nvPr>
        </p:nvSpPr>
        <p:spPr>
          <a:xfrm>
            <a:off x="6172200"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14" name="Picture Placeholder 17">
            <a:extLst>
              <a:ext uri="{FF2B5EF4-FFF2-40B4-BE49-F238E27FC236}">
                <a16:creationId xmlns="" xmlns:a16="http://schemas.microsoft.com/office/drawing/2014/main" id="{AA1AC2FE-336D-4E7F-2C86-6A8C29BA8F90}"/>
              </a:ext>
            </a:extLst>
          </p:cNvPr>
          <p:cNvSpPr>
            <a:spLocks noGrp="1" noChangeAspect="1"/>
          </p:cNvSpPr>
          <p:nvPr>
            <p:ph type="pic" sz="quarter" idx="28"/>
          </p:nvPr>
        </p:nvSpPr>
        <p:spPr>
          <a:xfrm>
            <a:off x="6772144"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27" name="Text Placeholder 19">
            <a:extLst>
              <a:ext uri="{FF2B5EF4-FFF2-40B4-BE49-F238E27FC236}">
                <a16:creationId xmlns="" xmlns:a16="http://schemas.microsoft.com/office/drawing/2014/main" id="{FA370BF1-09EC-DBE1-5118-8A92A0F90BC4}"/>
              </a:ext>
            </a:extLst>
          </p:cNvPr>
          <p:cNvSpPr>
            <a:spLocks noGrp="1"/>
          </p:cNvSpPr>
          <p:nvPr>
            <p:ph type="body" sz="quarter" idx="33"/>
          </p:nvPr>
        </p:nvSpPr>
        <p:spPr>
          <a:xfrm>
            <a:off x="6172200"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25" name="Text Placeholder 19">
            <a:extLst>
              <a:ext uri="{FF2B5EF4-FFF2-40B4-BE49-F238E27FC236}">
                <a16:creationId xmlns="" xmlns:a16="http://schemas.microsoft.com/office/drawing/2014/main" id="{5089D72C-E865-F5D3-CB1E-050AEF684453}"/>
              </a:ext>
            </a:extLst>
          </p:cNvPr>
          <p:cNvSpPr>
            <a:spLocks noGrp="1"/>
          </p:cNvSpPr>
          <p:nvPr>
            <p:ph type="body" sz="quarter" idx="32"/>
          </p:nvPr>
        </p:nvSpPr>
        <p:spPr>
          <a:xfrm>
            <a:off x="6172200"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29" name="Picture Placeholder 17">
            <a:extLst>
              <a:ext uri="{FF2B5EF4-FFF2-40B4-BE49-F238E27FC236}">
                <a16:creationId xmlns="" xmlns:a16="http://schemas.microsoft.com/office/drawing/2014/main" id="{D1C71745-769D-8F16-2B61-EF5D4012F1E3}"/>
              </a:ext>
            </a:extLst>
          </p:cNvPr>
          <p:cNvSpPr>
            <a:spLocks noGrp="1" noChangeAspect="1"/>
          </p:cNvSpPr>
          <p:nvPr>
            <p:ph type="pic" sz="quarter" idx="15"/>
          </p:nvPr>
        </p:nvSpPr>
        <p:spPr>
          <a:xfrm>
            <a:off x="9317533" y="1658061"/>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37" name="Text Placeholder 19">
            <a:extLst>
              <a:ext uri="{FF2B5EF4-FFF2-40B4-BE49-F238E27FC236}">
                <a16:creationId xmlns="" xmlns:a16="http://schemas.microsoft.com/office/drawing/2014/main" id="{D6D40AAC-2768-6F48-97AE-FD958D89FD8E}"/>
              </a:ext>
            </a:extLst>
          </p:cNvPr>
          <p:cNvSpPr>
            <a:spLocks noGrp="1"/>
          </p:cNvSpPr>
          <p:nvPr>
            <p:ph type="body" sz="quarter" idx="23"/>
          </p:nvPr>
        </p:nvSpPr>
        <p:spPr>
          <a:xfrm>
            <a:off x="8705088" y="2926080"/>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36" name="Text Placeholder 19">
            <a:extLst>
              <a:ext uri="{FF2B5EF4-FFF2-40B4-BE49-F238E27FC236}">
                <a16:creationId xmlns="" xmlns:a16="http://schemas.microsoft.com/office/drawing/2014/main" id="{85652007-C32E-173C-2A5F-B1C08D6140DD}"/>
              </a:ext>
            </a:extLst>
          </p:cNvPr>
          <p:cNvSpPr>
            <a:spLocks noGrp="1"/>
          </p:cNvSpPr>
          <p:nvPr>
            <p:ph type="body" sz="quarter" idx="22"/>
          </p:nvPr>
        </p:nvSpPr>
        <p:spPr>
          <a:xfrm>
            <a:off x="8705088" y="3145536"/>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47" name="Picture Placeholder 17">
            <a:extLst>
              <a:ext uri="{FF2B5EF4-FFF2-40B4-BE49-F238E27FC236}">
                <a16:creationId xmlns="" xmlns:a16="http://schemas.microsoft.com/office/drawing/2014/main" id="{4F7ECA98-24CD-8CC5-A3EC-BFF5E9B11748}"/>
              </a:ext>
            </a:extLst>
          </p:cNvPr>
          <p:cNvSpPr>
            <a:spLocks noGrp="1" noChangeAspect="1"/>
          </p:cNvSpPr>
          <p:nvPr>
            <p:ph type="pic" sz="quarter" idx="27"/>
          </p:nvPr>
        </p:nvSpPr>
        <p:spPr>
          <a:xfrm>
            <a:off x="9317533" y="3818492"/>
            <a:ext cx="1160392" cy="1161288"/>
          </a:xfrm>
        </p:spPr>
        <p:txBody>
          <a:bodyPr anchor="ctr">
            <a:normAutofit/>
          </a:bodyPr>
          <a:lstStyle>
            <a:lvl1pPr marL="0" indent="0" algn="ctr">
              <a:buNone/>
              <a:defRPr sz="1800"/>
            </a:lvl1pPr>
          </a:lstStyle>
          <a:p>
            <a:r>
              <a:rPr lang="en-US"/>
              <a:t>Click icon to add picture</a:t>
            </a:r>
            <a:endParaRPr lang="en-US" dirty="0"/>
          </a:p>
        </p:txBody>
      </p:sp>
      <p:sp>
        <p:nvSpPr>
          <p:cNvPr id="42" name="Text Placeholder 19">
            <a:extLst>
              <a:ext uri="{FF2B5EF4-FFF2-40B4-BE49-F238E27FC236}">
                <a16:creationId xmlns="" xmlns:a16="http://schemas.microsoft.com/office/drawing/2014/main" id="{46CBECF2-D93E-3DF9-064C-CB4A3262B691}"/>
              </a:ext>
            </a:extLst>
          </p:cNvPr>
          <p:cNvSpPr>
            <a:spLocks noGrp="1"/>
          </p:cNvSpPr>
          <p:nvPr>
            <p:ph type="body" sz="quarter" idx="35"/>
          </p:nvPr>
        </p:nvSpPr>
        <p:spPr>
          <a:xfrm>
            <a:off x="8705088" y="5086511"/>
            <a:ext cx="2322576" cy="182880"/>
          </a:xfrm>
        </p:spPr>
        <p:txBody>
          <a:bodyPr anchor="ctr">
            <a:noAutofit/>
          </a:bodyPr>
          <a:lstStyle>
            <a:lvl1pPr marL="0" indent="0" algn="ctr">
              <a:lnSpc>
                <a:spcPct val="100000"/>
              </a:lnSpc>
              <a:spcBef>
                <a:spcPts val="0"/>
              </a:spcBef>
              <a:buNone/>
              <a:defRPr sz="1600" spc="20" baseline="0">
                <a:latin typeface="Gill Sans Nova" panose="020B0602020104020203" pitchFamily="34" charset="0"/>
              </a:defRPr>
            </a:lvl1pPr>
          </a:lstStyle>
          <a:p>
            <a:pPr lvl="0"/>
            <a:r>
              <a:rPr lang="en-US"/>
              <a:t>Click to edit Master text styles</a:t>
            </a:r>
          </a:p>
        </p:txBody>
      </p:sp>
      <p:sp>
        <p:nvSpPr>
          <p:cNvPr id="41" name="Text Placeholder 19">
            <a:extLst>
              <a:ext uri="{FF2B5EF4-FFF2-40B4-BE49-F238E27FC236}">
                <a16:creationId xmlns="" xmlns:a16="http://schemas.microsoft.com/office/drawing/2014/main" id="{71E06E16-A083-B853-8155-7FF97AD1DE8F}"/>
              </a:ext>
            </a:extLst>
          </p:cNvPr>
          <p:cNvSpPr>
            <a:spLocks noGrp="1"/>
          </p:cNvSpPr>
          <p:nvPr>
            <p:ph type="body" sz="quarter" idx="34"/>
          </p:nvPr>
        </p:nvSpPr>
        <p:spPr>
          <a:xfrm>
            <a:off x="8705088" y="5305967"/>
            <a:ext cx="2322576" cy="265176"/>
          </a:xfrm>
        </p:spPr>
        <p:txBody>
          <a:bodyPr anchor="ctr">
            <a:noAutofit/>
          </a:bodyPr>
          <a:lstStyle>
            <a:lvl1pPr marL="0" indent="0" algn="ctr">
              <a:lnSpc>
                <a:spcPct val="100000"/>
              </a:lnSpc>
              <a:spcBef>
                <a:spcPts val="0"/>
              </a:spcBef>
              <a:buNone/>
              <a:defRPr sz="1400" spc="20" baseline="0">
                <a:latin typeface="+mn-lt"/>
              </a:defRPr>
            </a:lvl1pPr>
          </a:lstStyle>
          <a:p>
            <a:pPr lvl="0"/>
            <a:r>
              <a:rPr lang="en-US"/>
              <a:t>Click to edit Master text styles</a:t>
            </a:r>
          </a:p>
        </p:txBody>
      </p:sp>
      <p:sp>
        <p:nvSpPr>
          <p:cNvPr id="3" name="Footer Placeholder 2">
            <a:extLst>
              <a:ext uri="{FF2B5EF4-FFF2-40B4-BE49-F238E27FC236}">
                <a16:creationId xmlns="" xmlns:a16="http://schemas.microsoft.com/office/drawing/2014/main" id="{08AD4DF5-3AA4-926D-00B1-1C24F968F4AD}"/>
              </a:ext>
            </a:extLst>
          </p:cNvPr>
          <p:cNvSpPr>
            <a:spLocks noGrp="1"/>
          </p:cNvSpPr>
          <p:nvPr>
            <p:ph type="ftr" sz="quarter" idx="10"/>
          </p:nvPr>
        </p:nvSpPr>
        <p:spPr/>
        <p:txBody>
          <a:bodyPr/>
          <a:lstStyle/>
          <a:p>
            <a:r>
              <a:rPr lang="en-US"/>
              <a:t>Presentation title</a:t>
            </a:r>
            <a:endParaRPr lang="en-US" dirty="0"/>
          </a:p>
        </p:txBody>
      </p:sp>
      <p:sp>
        <p:nvSpPr>
          <p:cNvPr id="4" name="Slide Number Placeholder 3">
            <a:extLst>
              <a:ext uri="{FF2B5EF4-FFF2-40B4-BE49-F238E27FC236}">
                <a16:creationId xmlns="" xmlns:a16="http://schemas.microsoft.com/office/drawing/2014/main" id="{CE3EC206-AFEC-E74D-0522-B0D47B2E7A6E}"/>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2232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 xmlns:a16="http://schemas.microsoft.com/office/drawing/2014/main" id="{60567522-C3B6-46EB-A361-BEC2510B00CA}"/>
              </a:ext>
            </a:extLst>
          </p:cNvPr>
          <p:cNvSpPr>
            <a:spLocks noGrp="1"/>
          </p:cNvSpPr>
          <p:nvPr>
            <p:ph type="ftr" sz="quarter" idx="3"/>
          </p:nvPr>
        </p:nvSpPr>
        <p:spPr>
          <a:xfrm>
            <a:off x="228600" y="6356350"/>
            <a:ext cx="4114800" cy="365125"/>
          </a:xfrm>
          <a:prstGeom prst="rect">
            <a:avLst/>
          </a:prstGeom>
        </p:spPr>
        <p:txBody>
          <a:bodyPr vert="horz" lIns="91440" tIns="45720" rIns="91440" bIns="45720" rtlCol="0" anchor="ctr"/>
          <a:lstStyle>
            <a:lvl1pPr algn="l">
              <a:defRPr sz="1200">
                <a:solidFill>
                  <a:schemeClr val="tx1"/>
                </a:solidFill>
                <a:latin typeface="Gill Sans Nova Light" panose="020F0302020204030204" pitchFamily="34" charset="0"/>
                <a:cs typeface="Gill Sans Nova Light" panose="020F0302020204030204" pitchFamily="34" charset="0"/>
              </a:defRPr>
            </a:lvl1pPr>
          </a:lstStyle>
          <a:p>
            <a:r>
              <a:rPr lang="en-US"/>
              <a:t>Presentation title</a:t>
            </a:r>
            <a:endParaRPr lang="en-US" dirty="0"/>
          </a:p>
        </p:txBody>
      </p:sp>
      <p:sp>
        <p:nvSpPr>
          <p:cNvPr id="6" name="Slide Number Placeholder 5">
            <a:extLst>
              <a:ext uri="{FF2B5EF4-FFF2-40B4-BE49-F238E27FC236}">
                <a16:creationId xmlns="" xmlns:a16="http://schemas.microsoft.com/office/drawing/2014/main" id="{CDC57CF0-034F-450D-937C-718D5AF1A059}"/>
              </a:ext>
            </a:extLst>
          </p:cNvPr>
          <p:cNvSpPr>
            <a:spLocks noGrp="1"/>
          </p:cNvSpPr>
          <p:nvPr>
            <p:ph type="sldNum" sz="quarter" idx="4"/>
          </p:nvPr>
        </p:nvSpPr>
        <p:spPr>
          <a:xfrm>
            <a:off x="9208008" y="6356350"/>
            <a:ext cx="2743200" cy="365125"/>
          </a:xfrm>
          <a:prstGeom prst="rect">
            <a:avLst/>
          </a:prstGeom>
        </p:spPr>
        <p:txBody>
          <a:bodyPr vert="horz" lIns="91440" tIns="45720" rIns="91440" bIns="45720" rtlCol="0" anchor="ctr"/>
          <a:lstStyle>
            <a:lvl1pPr algn="r">
              <a:defRPr sz="1200">
                <a:solidFill>
                  <a:schemeClr val="tx1"/>
                </a:solidFill>
                <a:latin typeface="Gill Sans Nova Light" panose="020F0302020204030204" pitchFamily="34" charset="0"/>
                <a:cs typeface="Gill Sans Nova Light" panose="020F030202020403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8" r:id="rId2"/>
    <p:sldLayoutId id="2147483659" r:id="rId3"/>
    <p:sldLayoutId id="2147483651" r:id="rId4"/>
    <p:sldLayoutId id="2147483650" r:id="rId5"/>
    <p:sldLayoutId id="2147483663" r:id="rId6"/>
    <p:sldLayoutId id="2147483665" r:id="rId7"/>
    <p:sldLayoutId id="2147483660" r:id="rId8"/>
    <p:sldLayoutId id="2147483661" r:id="rId9"/>
    <p:sldLayoutId id="2147483662" r:id="rId10"/>
    <p:sldLayoutId id="2147483666" r:id="rId11"/>
    <p:sldLayoutId id="2147483653" r:id="rId12"/>
    <p:sldLayoutId id="2147483664" r:id="rId13"/>
    <p:sldLayoutId id="2147483667" r:id="rId14"/>
    <p:sldLayoutId id="2147483652"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400" kern="1200">
          <a:solidFill>
            <a:schemeClr val="accent3"/>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73292A"/>
        </a:buClr>
        <a:buFont typeface="Arial" panose="020B0604020202020204" pitchFamily="34" charset="0"/>
        <a:buChar char="•"/>
        <a:defRPr sz="2800" kern="1200">
          <a:solidFill>
            <a:schemeClr val="accent3"/>
          </a:solidFill>
          <a:latin typeface="+mn-lt"/>
          <a:ea typeface="+mn-ea"/>
          <a:cs typeface="+mn-cs"/>
        </a:defRPr>
      </a:lvl1pPr>
      <a:lvl2pPr marL="685800" indent="-228600" algn="l" defTabSz="914400" rtl="0" eaLnBrk="1" latinLnBrk="0" hangingPunct="1">
        <a:lnSpc>
          <a:spcPct val="90000"/>
        </a:lnSpc>
        <a:spcBef>
          <a:spcPts val="500"/>
        </a:spcBef>
        <a:buClr>
          <a:srgbClr val="73292A"/>
        </a:buClr>
        <a:buFont typeface="Arial" panose="020B0604020202020204" pitchFamily="34" charset="0"/>
        <a:buChar char="•"/>
        <a:defRPr sz="2400" kern="1200">
          <a:solidFill>
            <a:schemeClr val="accent3"/>
          </a:solidFill>
          <a:latin typeface="+mn-lt"/>
          <a:ea typeface="+mn-ea"/>
          <a:cs typeface="+mn-cs"/>
        </a:defRPr>
      </a:lvl2pPr>
      <a:lvl3pPr marL="1143000" indent="-228600" algn="l" defTabSz="914400" rtl="0" eaLnBrk="1" latinLnBrk="0" hangingPunct="1">
        <a:lnSpc>
          <a:spcPct val="90000"/>
        </a:lnSpc>
        <a:spcBef>
          <a:spcPts val="500"/>
        </a:spcBef>
        <a:buClr>
          <a:srgbClr val="73292A"/>
        </a:buClr>
        <a:buFont typeface="Arial" panose="020B0604020202020204" pitchFamily="34" charset="0"/>
        <a:buChar char="•"/>
        <a:defRPr sz="2000" kern="1200">
          <a:solidFill>
            <a:schemeClr val="accent3"/>
          </a:solidFill>
          <a:latin typeface="+mn-lt"/>
          <a:ea typeface="+mn-ea"/>
          <a:cs typeface="+mn-cs"/>
        </a:defRPr>
      </a:lvl3pPr>
      <a:lvl4pPr marL="16002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4pPr>
      <a:lvl5pPr marL="2057400" indent="-228600" algn="l" defTabSz="914400" rtl="0" eaLnBrk="1" latinLnBrk="0" hangingPunct="1">
        <a:lnSpc>
          <a:spcPct val="90000"/>
        </a:lnSpc>
        <a:spcBef>
          <a:spcPts val="500"/>
        </a:spcBef>
        <a:buClr>
          <a:srgbClr val="73292A"/>
        </a:buClr>
        <a:buFont typeface="Arial" panose="020B0604020202020204" pitchFamily="34" charset="0"/>
        <a:buChar char="•"/>
        <a:defRPr sz="1800" kern="1200">
          <a:solidFill>
            <a:schemeClr val="accent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8.xml"/><Relationship Id="rId5" Type="http://schemas.openxmlformats.org/officeDocument/2006/relationships/image" Target="../media/image20.jpg"/><Relationship Id="rId4" Type="http://schemas.openxmlformats.org/officeDocument/2006/relationships/image" Target="../media/image1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D24180B-35BA-C28E-820F-59C84FBDD99A}"/>
              </a:ext>
            </a:extLst>
          </p:cNvPr>
          <p:cNvSpPr>
            <a:spLocks noGrp="1"/>
          </p:cNvSpPr>
          <p:nvPr>
            <p:ph type="ctrTitle"/>
          </p:nvPr>
        </p:nvSpPr>
        <p:spPr>
          <a:xfrm>
            <a:off x="3000018" y="2884932"/>
            <a:ext cx="6693408" cy="1088136"/>
          </a:xfrm>
        </p:spPr>
        <p:txBody>
          <a:bodyPr/>
          <a:lstStyle/>
          <a:p>
            <a:r>
              <a:rPr lang="en-US" dirty="0">
                <a:latin typeface="Algerian" panose="04020705040A02060702" pitchFamily="82" charset="0"/>
              </a:rPr>
              <a:t>HARVESTGUARD</a:t>
            </a:r>
            <a:br>
              <a:rPr lang="en-US" dirty="0">
                <a:latin typeface="Algerian" panose="04020705040A02060702" pitchFamily="82" charset="0"/>
              </a:rPr>
            </a:br>
            <a:r>
              <a:rPr lang="en-US" sz="1800" dirty="0">
                <a:latin typeface="Algerian" panose="04020705040A02060702" pitchFamily="82" charset="0"/>
              </a:rPr>
              <a:t>AGRI BASED…</a:t>
            </a:r>
          </a:p>
        </p:txBody>
      </p:sp>
      <p:sp>
        <p:nvSpPr>
          <p:cNvPr id="3" name="Subtitle 2">
            <a:extLst>
              <a:ext uri="{FF2B5EF4-FFF2-40B4-BE49-F238E27FC236}">
                <a16:creationId xmlns="" xmlns:a16="http://schemas.microsoft.com/office/drawing/2014/main" id="{626260E8-21BF-1371-4767-5E86248A7A7B}"/>
              </a:ext>
            </a:extLst>
          </p:cNvPr>
          <p:cNvSpPr>
            <a:spLocks noGrp="1"/>
          </p:cNvSpPr>
          <p:nvPr>
            <p:ph type="subTitle" idx="1"/>
          </p:nvPr>
        </p:nvSpPr>
        <p:spPr>
          <a:xfrm>
            <a:off x="4596384" y="1559790"/>
            <a:ext cx="2999232" cy="438912"/>
          </a:xfrm>
        </p:spPr>
        <p:txBody>
          <a:bodyPr>
            <a:noAutofit/>
          </a:bodyPr>
          <a:lstStyle/>
          <a:p>
            <a:r>
              <a:rPr lang="en-US" dirty="0">
                <a:latin typeface="Algerian" panose="04020705040A02060702" pitchFamily="82" charset="0"/>
              </a:rPr>
              <a:t>JAI SHRIRAM ENGINEERING COLLEGE</a:t>
            </a:r>
            <a:r>
              <a:rPr lang="en-US" dirty="0"/>
              <a:t>​</a:t>
            </a:r>
          </a:p>
        </p:txBody>
      </p:sp>
    </p:spTree>
    <p:extLst>
      <p:ext uri="{BB962C8B-B14F-4D97-AF65-F5344CB8AC3E}">
        <p14:creationId xmlns:p14="http://schemas.microsoft.com/office/powerpoint/2010/main" val="317718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7047" y="1048871"/>
            <a:ext cx="6021055" cy="1779853"/>
          </a:xfrm>
        </p:spPr>
        <p:txBody>
          <a:bodyPr>
            <a:normAutofit/>
          </a:bodyPr>
          <a:lstStyle/>
          <a:p>
            <a:r>
              <a:rPr lang="en-US" sz="4000" b="1" spc="40" dirty="0">
                <a:solidFill>
                  <a:srgbClr val="000000"/>
                </a:solidFill>
                <a:cs typeface="Trebuchet MS"/>
              </a:rPr>
              <a:t>Disease</a:t>
            </a:r>
            <a:r>
              <a:rPr lang="en-US" sz="4000" b="1" spc="-265" dirty="0">
                <a:solidFill>
                  <a:srgbClr val="000000"/>
                </a:solidFill>
                <a:cs typeface="Trebuchet MS"/>
              </a:rPr>
              <a:t> </a:t>
            </a:r>
            <a:r>
              <a:rPr lang="en-US" sz="4000" b="1" spc="40" dirty="0">
                <a:solidFill>
                  <a:srgbClr val="000000"/>
                </a:solidFill>
                <a:cs typeface="Trebuchet MS"/>
              </a:rPr>
              <a:t>De</a:t>
            </a:r>
            <a:r>
              <a:rPr lang="en-US" sz="4000" b="1" spc="5" dirty="0">
                <a:solidFill>
                  <a:srgbClr val="000000"/>
                </a:solidFill>
                <a:cs typeface="Trebuchet MS"/>
              </a:rPr>
              <a:t>t</a:t>
            </a:r>
            <a:r>
              <a:rPr lang="en-US" sz="4000" b="1" spc="-50" dirty="0">
                <a:solidFill>
                  <a:srgbClr val="000000"/>
                </a:solidFill>
                <a:cs typeface="Trebuchet MS"/>
              </a:rPr>
              <a:t>ection</a:t>
            </a:r>
            <a:r>
              <a:rPr lang="en-US" sz="4000" b="1" spc="-380" dirty="0">
                <a:solidFill>
                  <a:srgbClr val="000000"/>
                </a:solidFill>
                <a:cs typeface="Trebuchet MS"/>
              </a:rPr>
              <a:t> </a:t>
            </a:r>
            <a:r>
              <a:rPr lang="en-US" sz="4000" b="1" dirty="0">
                <a:solidFill>
                  <a:srgbClr val="000000"/>
                </a:solidFill>
                <a:cs typeface="Trebuchet MS"/>
              </a:rPr>
              <a:t>with  </a:t>
            </a:r>
            <a:r>
              <a:rPr lang="en-US" sz="4000" b="1" spc="155" dirty="0">
                <a:solidFill>
                  <a:srgbClr val="000000"/>
                </a:solidFill>
              </a:rPr>
              <a:t>Machine</a:t>
            </a:r>
            <a:r>
              <a:rPr lang="en-US" sz="4000" b="1" spc="-75" dirty="0">
                <a:solidFill>
                  <a:srgbClr val="000000"/>
                </a:solidFill>
              </a:rPr>
              <a:t> </a:t>
            </a:r>
            <a:r>
              <a:rPr lang="en-US" sz="4000" b="1" spc="130" dirty="0">
                <a:solidFill>
                  <a:srgbClr val="000000"/>
                </a:solidFill>
              </a:rPr>
              <a:t>Learning</a:t>
            </a:r>
            <a:endParaRPr lang="en-IN" sz="4000" b="1" dirty="0"/>
          </a:p>
        </p:txBody>
      </p:sp>
      <p:sp>
        <p:nvSpPr>
          <p:cNvPr id="3" name="Footer Placeholder 2"/>
          <p:cNvSpPr>
            <a:spLocks noGrp="1"/>
          </p:cNvSpPr>
          <p:nvPr>
            <p:ph type="ftr" sz="quarter" idx="11"/>
          </p:nvPr>
        </p:nvSpPr>
        <p:spPr/>
        <p:txBody>
          <a:bodyPr/>
          <a:lstStyle/>
          <a:p>
            <a:r>
              <a:rPr lang="en-US" dirty="0">
                <a:latin typeface="Algerian" panose="04020705040A02060702" pitchFamily="82" charset="0"/>
              </a:rPr>
              <a:t>HARVESTGUARD</a:t>
            </a:r>
            <a:endParaRPr lang="en-US" dirty="0"/>
          </a:p>
        </p:txBody>
      </p:sp>
      <p:sp>
        <p:nvSpPr>
          <p:cNvPr id="4" name="Slide Number Placeholder 3"/>
          <p:cNvSpPr>
            <a:spLocks noGrp="1"/>
          </p:cNvSpPr>
          <p:nvPr>
            <p:ph type="sldNum" sz="quarter" idx="12"/>
          </p:nvPr>
        </p:nvSpPr>
        <p:spPr/>
        <p:txBody>
          <a:bodyPr/>
          <a:lstStyle/>
          <a:p>
            <a:fld id="{294A09A9-5501-47C1-A89A-A340965A2BE2}" type="slidenum">
              <a:rPr lang="en-US" smtClean="0"/>
              <a:t>10</a:t>
            </a:fld>
            <a:endParaRPr lang="en-US" dirty="0"/>
          </a:p>
        </p:txBody>
      </p:sp>
      <p:sp>
        <p:nvSpPr>
          <p:cNvPr id="6" name="Content Placeholder 5"/>
          <p:cNvSpPr>
            <a:spLocks noGrp="1"/>
          </p:cNvSpPr>
          <p:nvPr>
            <p:ph sz="half" idx="2"/>
          </p:nvPr>
        </p:nvSpPr>
        <p:spPr>
          <a:xfrm>
            <a:off x="6155141" y="3241279"/>
            <a:ext cx="5449670" cy="2742662"/>
          </a:xfrm>
        </p:spPr>
        <p:txBody>
          <a:bodyPr>
            <a:normAutofit/>
          </a:bodyPr>
          <a:lstStyle/>
          <a:p>
            <a:pPr marL="0" indent="0">
              <a:buNone/>
            </a:pPr>
            <a:r>
              <a:rPr lang="en-US" sz="1800" dirty="0" smtClean="0">
                <a:latin typeface="Verdana" pitchFamily="34" charset="0"/>
                <a:ea typeface="Verdana" pitchFamily="34" charset="0"/>
              </a:rPr>
              <a:t>	Machine </a:t>
            </a:r>
            <a:r>
              <a:rPr lang="en-US" sz="1800" dirty="0">
                <a:latin typeface="Verdana" pitchFamily="34" charset="0"/>
                <a:ea typeface="Verdana" pitchFamily="34" charset="0"/>
              </a:rPr>
              <a:t>learning models can detect  diseases such as blight, mildew, and  rust based on symptom recognition  and historical data. This allows for  early warning and prevention.</a:t>
            </a:r>
            <a:endParaRPr lang="en-IN" sz="1800" dirty="0">
              <a:latin typeface="Verdana" pitchFamily="34" charset="0"/>
              <a:ea typeface="Verdana" pitchFamily="34" charset="0"/>
            </a:endParaRPr>
          </a:p>
        </p:txBody>
      </p:sp>
      <p:sp>
        <p:nvSpPr>
          <p:cNvPr id="9" name="Text Placeholder 8"/>
          <p:cNvSpPr>
            <a:spLocks noGrp="1"/>
          </p:cNvSpPr>
          <p:nvPr>
            <p:ph type="body" sz="quarter" idx="13"/>
          </p:nvPr>
        </p:nvSpPr>
        <p:spPr/>
        <p:txBody>
          <a:bodyPr/>
          <a:lstStyle/>
          <a:p>
            <a:r>
              <a:rPr lang="en-IN" dirty="0" smtClean="0"/>
              <a:t>D</a:t>
            </a:r>
            <a:endParaRPr lang="en-IN" dirty="0"/>
          </a:p>
        </p:txBody>
      </p:sp>
    </p:spTree>
    <p:extLst>
      <p:ext uri="{BB962C8B-B14F-4D97-AF65-F5344CB8AC3E}">
        <p14:creationId xmlns:p14="http://schemas.microsoft.com/office/powerpoint/2010/main" val="2827733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9">
                                            <p:txEl>
                                              <p:pRg st="0" end="0"/>
                                            </p:txEl>
                                          </p:spTgt>
                                        </p:tgtEl>
                                        <p:attrNameLst>
                                          <p:attrName>r</p:attrName>
                                        </p:attrNameLst>
                                      </p:cBhvr>
                                    </p:animRot>
                                    <p:animRot by="-240000">
                                      <p:cBhvr>
                                        <p:cTn id="7" dur="200" fill="hold">
                                          <p:stCondLst>
                                            <p:cond delay="200"/>
                                          </p:stCondLst>
                                        </p:cTn>
                                        <p:tgtEl>
                                          <p:spTgt spid="9">
                                            <p:txEl>
                                              <p:pRg st="0" end="0"/>
                                            </p:txEl>
                                          </p:spTgt>
                                        </p:tgtEl>
                                        <p:attrNameLst>
                                          <p:attrName>r</p:attrName>
                                        </p:attrNameLst>
                                      </p:cBhvr>
                                    </p:animRot>
                                    <p:animRot by="240000">
                                      <p:cBhvr>
                                        <p:cTn id="8" dur="200" fill="hold">
                                          <p:stCondLst>
                                            <p:cond delay="400"/>
                                          </p:stCondLst>
                                        </p:cTn>
                                        <p:tgtEl>
                                          <p:spTgt spid="9">
                                            <p:txEl>
                                              <p:pRg st="0" end="0"/>
                                            </p:txEl>
                                          </p:spTgt>
                                        </p:tgtEl>
                                        <p:attrNameLst>
                                          <p:attrName>r</p:attrName>
                                        </p:attrNameLst>
                                      </p:cBhvr>
                                    </p:animRot>
                                    <p:animRot by="-240000">
                                      <p:cBhvr>
                                        <p:cTn id="9" dur="200" fill="hold">
                                          <p:stCondLst>
                                            <p:cond delay="600"/>
                                          </p:stCondLst>
                                        </p:cTn>
                                        <p:tgtEl>
                                          <p:spTgt spid="9">
                                            <p:txEl>
                                              <p:pRg st="0" end="0"/>
                                            </p:txEl>
                                          </p:spTgt>
                                        </p:tgtEl>
                                        <p:attrNameLst>
                                          <p:attrName>r</p:attrName>
                                        </p:attrNameLst>
                                      </p:cBhvr>
                                    </p:animRot>
                                    <p:animRot by="120000">
                                      <p:cBhvr>
                                        <p:cTn id="10" dur="200" fill="hold">
                                          <p:stCondLst>
                                            <p:cond delay="800"/>
                                          </p:stCondLst>
                                        </p:cTn>
                                        <p:tgtEl>
                                          <p:spTgt spid="9">
                                            <p:txEl>
                                              <p:pRg st="0" end="0"/>
                                            </p:txEl>
                                          </p:spTgt>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6" presetClass="exit" presetSubtype="21" fill="hold" grpId="0" nodeType="clickEffect">
                                  <p:stCondLst>
                                    <p:cond delay="0"/>
                                  </p:stCondLst>
                                  <p:childTnLst>
                                    <p:animEffect transition="out" filter="barn(inVertical)">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53" presetClass="exit" presetSubtype="32" fill="hold" grpId="0" nodeType="clickEffect">
                                  <p:stCondLst>
                                    <p:cond delay="0"/>
                                  </p:stCondLst>
                                  <p:childTnLst>
                                    <p:anim calcmode="lin" valueType="num">
                                      <p:cBhvr>
                                        <p:cTn id="19" dur="500"/>
                                        <p:tgtEl>
                                          <p:spTgt spid="6">
                                            <p:txEl>
                                              <p:pRg st="0" end="0"/>
                                            </p:txEl>
                                          </p:spTgt>
                                        </p:tgtEl>
                                        <p:attrNameLst>
                                          <p:attrName>ppt_w</p:attrName>
                                        </p:attrNameLst>
                                      </p:cBhvr>
                                      <p:tavLst>
                                        <p:tav tm="0">
                                          <p:val>
                                            <p:strVal val="ppt_w"/>
                                          </p:val>
                                        </p:tav>
                                        <p:tav tm="100000">
                                          <p:val>
                                            <p:fltVal val="0"/>
                                          </p:val>
                                        </p:tav>
                                      </p:tavLst>
                                    </p:anim>
                                    <p:anim calcmode="lin" valueType="num">
                                      <p:cBhvr>
                                        <p:cTn id="20" dur="500"/>
                                        <p:tgtEl>
                                          <p:spTgt spid="6">
                                            <p:txEl>
                                              <p:pRg st="0" end="0"/>
                                            </p:txEl>
                                          </p:spTgt>
                                        </p:tgtEl>
                                        <p:attrNameLst>
                                          <p:attrName>ppt_h</p:attrName>
                                        </p:attrNameLst>
                                      </p:cBhvr>
                                      <p:tavLst>
                                        <p:tav tm="0">
                                          <p:val>
                                            <p:strVal val="ppt_h"/>
                                          </p:val>
                                        </p:tav>
                                        <p:tav tm="100000">
                                          <p:val>
                                            <p:fltVal val="0"/>
                                          </p:val>
                                        </p:tav>
                                      </p:tavLst>
                                    </p:anim>
                                    <p:animEffect transition="out" filter="fade">
                                      <p:cBhvr>
                                        <p:cTn id="21" dur="500"/>
                                        <p:tgtEl>
                                          <p:spTgt spid="6">
                                            <p:txEl>
                                              <p:pRg st="0" end="0"/>
                                            </p:txEl>
                                          </p:spTgt>
                                        </p:tgtEl>
                                      </p:cBhvr>
                                    </p:animEffect>
                                    <p:set>
                                      <p:cBhvr>
                                        <p:cTn id="22" dur="1" fill="hold">
                                          <p:stCondLst>
                                            <p:cond delay="499"/>
                                          </p:stCondLst>
                                        </p:cTn>
                                        <p:tgtEl>
                                          <p:spTgt spid="6">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2CDC4AE-C2C4-A814-CC59-BD002AEF46FC}"/>
              </a:ext>
            </a:extLst>
          </p:cNvPr>
          <p:cNvSpPr>
            <a:spLocks noGrp="1"/>
          </p:cNvSpPr>
          <p:nvPr>
            <p:ph type="title"/>
          </p:nvPr>
        </p:nvSpPr>
        <p:spPr/>
        <p:txBody>
          <a:bodyPr/>
          <a:lstStyle/>
          <a:p>
            <a:r>
              <a:rPr lang="en-US" dirty="0" smtClean="0"/>
              <a:t>Crop Diseases</a:t>
            </a:r>
            <a:endParaRPr lang="en-US" dirty="0"/>
          </a:p>
        </p:txBody>
      </p:sp>
      <p:sp>
        <p:nvSpPr>
          <p:cNvPr id="4" name="Footer Placeholder 3">
            <a:extLst>
              <a:ext uri="{FF2B5EF4-FFF2-40B4-BE49-F238E27FC236}">
                <a16:creationId xmlns="" xmlns:a16="http://schemas.microsoft.com/office/drawing/2014/main" id="{8C2F00B7-F64B-BD9F-339A-EE343262F312}"/>
              </a:ext>
            </a:extLst>
          </p:cNvPr>
          <p:cNvSpPr>
            <a:spLocks noGrp="1"/>
          </p:cNvSpPr>
          <p:nvPr>
            <p:ph type="ftr" sz="quarter" idx="10"/>
          </p:nvPr>
        </p:nvSpPr>
        <p:spPr>
          <a:xfrm>
            <a:off x="398664" y="6356350"/>
            <a:ext cx="4114800" cy="365125"/>
          </a:xfrm>
        </p:spPr>
        <p:txBody>
          <a:bodyPr/>
          <a:lstStyle/>
          <a:p>
            <a:r>
              <a:rPr lang="en-US" dirty="0">
                <a:latin typeface="Algerian" panose="04020705040A02060702" pitchFamily="82" charset="0"/>
              </a:rPr>
              <a:t>HARVESTGUARD</a:t>
            </a:r>
            <a:endParaRPr lang="en-US" dirty="0"/>
          </a:p>
        </p:txBody>
      </p:sp>
      <p:sp>
        <p:nvSpPr>
          <p:cNvPr id="5" name="Slide Number Placeholder 4">
            <a:extLst>
              <a:ext uri="{FF2B5EF4-FFF2-40B4-BE49-F238E27FC236}">
                <a16:creationId xmlns="" xmlns:a16="http://schemas.microsoft.com/office/drawing/2014/main" id="{C67CEE5A-421C-AB04-0186-6EC788070186}"/>
              </a:ext>
            </a:extLst>
          </p:cNvPr>
          <p:cNvSpPr>
            <a:spLocks noGrp="1"/>
          </p:cNvSpPr>
          <p:nvPr>
            <p:ph type="sldNum" sz="quarter" idx="11"/>
          </p:nvPr>
        </p:nvSpPr>
        <p:spPr>
          <a:xfrm>
            <a:off x="9067797" y="6356350"/>
            <a:ext cx="2743200" cy="365125"/>
          </a:xfrm>
        </p:spPr>
        <p:txBody>
          <a:bodyPr/>
          <a:lstStyle/>
          <a:p>
            <a:fld id="{294A09A9-5501-47C1-A89A-A340965A2BE2}" type="slidenum">
              <a:rPr lang="en-US" smtClean="0"/>
              <a:t>11</a:t>
            </a:fld>
            <a:endParaRPr lang="en-US" dirty="0"/>
          </a:p>
        </p:txBody>
      </p:sp>
      <p:graphicFrame>
        <p:nvGraphicFramePr>
          <p:cNvPr id="7" name="Content Placeholder 3" descr="Timeline Placeholder ">
            <a:extLst>
              <a:ext uri="{FF2B5EF4-FFF2-40B4-BE49-F238E27FC236}">
                <a16:creationId xmlns="" xmlns:a16="http://schemas.microsoft.com/office/drawing/2014/main" id="{C1D7FEFA-7A16-2FA3-C133-D72EC12F246F}"/>
              </a:ext>
            </a:extLst>
          </p:cNvPr>
          <p:cNvGraphicFramePr>
            <a:graphicFrameLocks noGrp="1"/>
          </p:cNvGraphicFramePr>
          <p:nvPr>
            <p:ph idx="1"/>
            <p:extLst>
              <p:ext uri="{D42A27DB-BD31-4B8C-83A1-F6EECF244321}">
                <p14:modId xmlns:p14="http://schemas.microsoft.com/office/powerpoint/2010/main" val="102224896"/>
              </p:ext>
            </p:extLst>
          </p:nvPr>
        </p:nvGraphicFramePr>
        <p:xfrm>
          <a:off x="838200" y="2990849"/>
          <a:ext cx="10515600" cy="33326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9058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1BE6A01-1D8C-E82D-69CE-C1BEA5E0330D}"/>
              </a:ext>
            </a:extLst>
          </p:cNvPr>
          <p:cNvSpPr>
            <a:spLocks noGrp="1"/>
          </p:cNvSpPr>
          <p:nvPr>
            <p:ph type="title"/>
          </p:nvPr>
        </p:nvSpPr>
        <p:spPr>
          <a:xfrm>
            <a:off x="1331259" y="475130"/>
            <a:ext cx="9587753" cy="1178858"/>
          </a:xfrm>
        </p:spPr>
        <p:txBody>
          <a:bodyPr>
            <a:normAutofit/>
          </a:bodyPr>
          <a:lstStyle/>
          <a:p>
            <a:r>
              <a:rPr lang="en-US" sz="4000" b="1" dirty="0" smtClean="0">
                <a:latin typeface="Baskerville Old Face" panose="02020602080505020303" pitchFamily="18" charset="77"/>
              </a:rPr>
              <a:t>Latest Technologies in crop monitoring.</a:t>
            </a:r>
            <a:r>
              <a:rPr lang="en-US" sz="4000" b="1" dirty="0" smtClean="0">
                <a:solidFill>
                  <a:schemeClr val="accent3"/>
                </a:solidFill>
                <a:latin typeface="Baskerville Old Face" panose="02020602080505020303" pitchFamily="18" charset="77"/>
              </a:rPr>
              <a:t> </a:t>
            </a:r>
            <a:endParaRPr lang="en-US" sz="4000" b="1" dirty="0"/>
          </a:p>
        </p:txBody>
      </p:sp>
      <p:sp>
        <p:nvSpPr>
          <p:cNvPr id="3" name="Footer Placeholder 2">
            <a:extLst>
              <a:ext uri="{FF2B5EF4-FFF2-40B4-BE49-F238E27FC236}">
                <a16:creationId xmlns="" xmlns:a16="http://schemas.microsoft.com/office/drawing/2014/main" id="{21137959-7D1F-FBB7-5094-07715179487F}"/>
              </a:ext>
            </a:extLst>
          </p:cNvPr>
          <p:cNvSpPr>
            <a:spLocks noGrp="1"/>
          </p:cNvSpPr>
          <p:nvPr>
            <p:ph type="ftr" sz="quarter" idx="10"/>
          </p:nvPr>
        </p:nvSpPr>
        <p:spPr/>
        <p:txBody>
          <a:bodyPr/>
          <a:lstStyle/>
          <a:p>
            <a:r>
              <a:rPr lang="en-US" dirty="0">
                <a:latin typeface="Algerian" panose="04020705040A02060702" pitchFamily="82" charset="0"/>
              </a:rPr>
              <a:t>HARVESTGUARD</a:t>
            </a:r>
            <a:endParaRPr lang="en-US" dirty="0"/>
          </a:p>
        </p:txBody>
      </p:sp>
      <p:sp>
        <p:nvSpPr>
          <p:cNvPr id="4" name="Slide Number Placeholder 3">
            <a:extLst>
              <a:ext uri="{FF2B5EF4-FFF2-40B4-BE49-F238E27FC236}">
                <a16:creationId xmlns="" xmlns:a16="http://schemas.microsoft.com/office/drawing/2014/main" id="{A6E8D6E8-969C-81F9-8B97-1B42ED901A78}"/>
              </a:ext>
            </a:extLst>
          </p:cNvPr>
          <p:cNvSpPr>
            <a:spLocks noGrp="1"/>
          </p:cNvSpPr>
          <p:nvPr>
            <p:ph type="sldNum" sz="quarter" idx="11"/>
          </p:nvPr>
        </p:nvSpPr>
        <p:spPr/>
        <p:txBody>
          <a:bodyPr/>
          <a:lstStyle/>
          <a:p>
            <a:fld id="{294A09A9-5501-47C1-A89A-A340965A2BE2}" type="slidenum">
              <a:rPr lang="en-US" smtClean="0"/>
              <a:pPr/>
              <a:t>12</a:t>
            </a:fld>
            <a:endParaRPr lang="en-US" dirty="0"/>
          </a:p>
        </p:txBody>
      </p:sp>
      <p:graphicFrame>
        <p:nvGraphicFramePr>
          <p:cNvPr id="7" name="Diagram 2" descr="Timeline">
            <a:extLst>
              <a:ext uri="{FF2B5EF4-FFF2-40B4-BE49-F238E27FC236}">
                <a16:creationId xmlns="" xmlns:a16="http://schemas.microsoft.com/office/drawing/2014/main" id="{1A75E301-F81B-604F-0C9B-A25BF04F0642}"/>
              </a:ext>
            </a:extLst>
          </p:cNvPr>
          <p:cNvGraphicFramePr>
            <a:graphicFrameLocks noGrp="1"/>
          </p:cNvGraphicFramePr>
          <p:nvPr>
            <p:ph sz="quarter" idx="12"/>
            <p:extLst>
              <p:ext uri="{D42A27DB-BD31-4B8C-83A1-F6EECF244321}">
                <p14:modId xmlns:p14="http://schemas.microsoft.com/office/powerpoint/2010/main" val="1912226467"/>
              </p:ext>
            </p:extLst>
          </p:nvPr>
        </p:nvGraphicFramePr>
        <p:xfrm>
          <a:off x="974725" y="2614613"/>
          <a:ext cx="10242550" cy="33194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8893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circle(in)">
                                      <p:cBhvr>
                                        <p:cTn id="12"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000" b="1" dirty="0" smtClean="0"/>
              <a:t>Implementation</a:t>
            </a:r>
            <a:endParaRPr lang="en-IN" sz="4000" b="1" dirty="0"/>
          </a:p>
        </p:txBody>
      </p:sp>
      <p:pic>
        <p:nvPicPr>
          <p:cNvPr id="18" name="Picture Placeholder 17"/>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l="27517" r="27517"/>
          <a:stretch>
            <a:fillRect/>
          </a:stretch>
        </p:blipFill>
        <p:spPr>
          <a:xfrm>
            <a:off x="1414505" y="1784171"/>
            <a:ext cx="2057400" cy="2058988"/>
          </a:xfrm>
        </p:spPr>
      </p:pic>
      <p:sp>
        <p:nvSpPr>
          <p:cNvPr id="4" name="Text Placeholder 3"/>
          <p:cNvSpPr>
            <a:spLocks noGrp="1"/>
          </p:cNvSpPr>
          <p:nvPr>
            <p:ph type="body" sz="quarter" idx="13"/>
          </p:nvPr>
        </p:nvSpPr>
        <p:spPr/>
        <p:txBody>
          <a:bodyPr/>
          <a:lstStyle/>
          <a:p>
            <a:r>
              <a:rPr lang="en-IN" b="1" dirty="0" smtClean="0">
                <a:latin typeface="+mj-lt"/>
              </a:rPr>
              <a:t>Explanation </a:t>
            </a:r>
            <a:endParaRPr lang="en-IN" b="1" dirty="0">
              <a:latin typeface="+mj-lt"/>
            </a:endParaRPr>
          </a:p>
        </p:txBody>
      </p:sp>
      <p:sp>
        <p:nvSpPr>
          <p:cNvPr id="5" name="Text Placeholder 4"/>
          <p:cNvSpPr>
            <a:spLocks noGrp="1"/>
          </p:cNvSpPr>
          <p:nvPr>
            <p:ph type="body" sz="quarter" idx="14"/>
          </p:nvPr>
        </p:nvSpPr>
        <p:spPr/>
        <p:txBody>
          <a:bodyPr/>
          <a:lstStyle/>
          <a:p>
            <a:r>
              <a:rPr lang="en-IN" dirty="0" smtClean="0">
                <a:latin typeface="Verdana" pitchFamily="34" charset="0"/>
                <a:ea typeface="Verdana" pitchFamily="34" charset="0"/>
              </a:rPr>
              <a:t>School students</a:t>
            </a:r>
            <a:endParaRPr lang="en-IN" dirty="0">
              <a:latin typeface="Verdana" pitchFamily="34" charset="0"/>
              <a:ea typeface="Verdana" pitchFamily="34" charset="0"/>
            </a:endParaRPr>
          </a:p>
        </p:txBody>
      </p:sp>
      <p:pic>
        <p:nvPicPr>
          <p:cNvPr id="19" name="Picture Placeholder 18"/>
          <p:cNvPicPr>
            <a:picLocks noGrp="1" noChangeAspect="1"/>
          </p:cNvPicPr>
          <p:nvPr>
            <p:ph type="pic" sz="quarter" idx="17"/>
          </p:nvPr>
        </p:nvPicPr>
        <p:blipFill rotWithShape="1">
          <a:blip r:embed="rId3">
            <a:extLst>
              <a:ext uri="{28A0092B-C50C-407E-A947-70E740481C1C}">
                <a14:useLocalDpi xmlns:a14="http://schemas.microsoft.com/office/drawing/2010/main" val="0"/>
              </a:ext>
            </a:extLst>
          </a:blip>
          <a:srcRect l="84" t="555" r="47404" b="-3115"/>
          <a:stretch/>
        </p:blipFill>
        <p:spPr>
          <a:xfrm rot="5400000">
            <a:off x="3776658" y="1747839"/>
            <a:ext cx="2019303" cy="2143125"/>
          </a:xfrm>
        </p:spPr>
      </p:pic>
      <p:sp>
        <p:nvSpPr>
          <p:cNvPr id="7" name="Text Placeholder 6"/>
          <p:cNvSpPr>
            <a:spLocks noGrp="1"/>
          </p:cNvSpPr>
          <p:nvPr>
            <p:ph type="body" sz="quarter" idx="19"/>
          </p:nvPr>
        </p:nvSpPr>
        <p:spPr/>
        <p:txBody>
          <a:bodyPr/>
          <a:lstStyle/>
          <a:p>
            <a:r>
              <a:rPr lang="en-IN" b="1" dirty="0" smtClean="0">
                <a:latin typeface="+mj-lt"/>
              </a:rPr>
              <a:t>Logo</a:t>
            </a:r>
            <a:endParaRPr lang="en-IN" b="1" dirty="0">
              <a:latin typeface="+mj-lt"/>
            </a:endParaRPr>
          </a:p>
        </p:txBody>
      </p:sp>
      <p:sp>
        <p:nvSpPr>
          <p:cNvPr id="8" name="Text Placeholder 7"/>
          <p:cNvSpPr>
            <a:spLocks noGrp="1"/>
          </p:cNvSpPr>
          <p:nvPr>
            <p:ph type="body" sz="quarter" idx="18"/>
          </p:nvPr>
        </p:nvSpPr>
        <p:spPr/>
        <p:txBody>
          <a:bodyPr/>
          <a:lstStyle/>
          <a:p>
            <a:r>
              <a:rPr lang="en-IN" dirty="0" smtClean="0">
                <a:latin typeface="Verdana" pitchFamily="34" charset="0"/>
                <a:ea typeface="Verdana" pitchFamily="34" charset="0"/>
              </a:rPr>
              <a:t>Innovative</a:t>
            </a:r>
            <a:endParaRPr lang="en-IN" dirty="0">
              <a:latin typeface="Verdana" pitchFamily="34" charset="0"/>
              <a:ea typeface="Verdana" pitchFamily="34" charset="0"/>
            </a:endParaRPr>
          </a:p>
        </p:txBody>
      </p:sp>
      <p:pic>
        <p:nvPicPr>
          <p:cNvPr id="20" name="Picture Placeholder 19"/>
          <p:cNvPicPr>
            <a:picLocks noGrp="1" noChangeAspect="1"/>
          </p:cNvPicPr>
          <p:nvPr>
            <p:ph type="pic" sz="quarter" idx="16"/>
          </p:nvPr>
        </p:nvPicPr>
        <p:blipFill>
          <a:blip r:embed="rId4">
            <a:extLst>
              <a:ext uri="{28A0092B-C50C-407E-A947-70E740481C1C}">
                <a14:useLocalDpi xmlns:a14="http://schemas.microsoft.com/office/drawing/2010/main" val="0"/>
              </a:ext>
            </a:extLst>
          </a:blip>
          <a:srcRect t="9952" b="9952"/>
          <a:stretch>
            <a:fillRect/>
          </a:stretch>
        </p:blipFill>
        <p:spPr>
          <a:xfrm>
            <a:off x="6280672" y="1797050"/>
            <a:ext cx="2057400" cy="1974850"/>
          </a:xfrm>
        </p:spPr>
      </p:pic>
      <p:sp>
        <p:nvSpPr>
          <p:cNvPr id="10" name="Text Placeholder 9"/>
          <p:cNvSpPr>
            <a:spLocks noGrp="1"/>
          </p:cNvSpPr>
          <p:nvPr>
            <p:ph type="body" sz="quarter" idx="21"/>
          </p:nvPr>
        </p:nvSpPr>
        <p:spPr/>
        <p:txBody>
          <a:bodyPr/>
          <a:lstStyle/>
          <a:p>
            <a:r>
              <a:rPr lang="en-IN" b="1" dirty="0" smtClean="0">
                <a:latin typeface="+mj-lt"/>
              </a:rPr>
              <a:t>Detection</a:t>
            </a:r>
            <a:endParaRPr lang="en-IN" b="1" dirty="0">
              <a:latin typeface="+mj-lt"/>
            </a:endParaRPr>
          </a:p>
        </p:txBody>
      </p:sp>
      <p:sp>
        <p:nvSpPr>
          <p:cNvPr id="11" name="Text Placeholder 10"/>
          <p:cNvSpPr>
            <a:spLocks noGrp="1"/>
          </p:cNvSpPr>
          <p:nvPr>
            <p:ph type="body" sz="quarter" idx="20"/>
          </p:nvPr>
        </p:nvSpPr>
        <p:spPr/>
        <p:txBody>
          <a:bodyPr/>
          <a:lstStyle/>
          <a:p>
            <a:r>
              <a:rPr lang="en-IN" dirty="0" smtClean="0"/>
              <a:t>Live results</a:t>
            </a:r>
            <a:endParaRPr lang="en-IN" dirty="0"/>
          </a:p>
        </p:txBody>
      </p:sp>
      <p:pic>
        <p:nvPicPr>
          <p:cNvPr id="21" name="Picture Placeholder 20"/>
          <p:cNvPicPr>
            <a:picLocks noGrp="1" noChangeAspect="1"/>
          </p:cNvPicPr>
          <p:nvPr>
            <p:ph type="pic" sz="quarter" idx="15"/>
          </p:nvPr>
        </p:nvPicPr>
        <p:blipFill rotWithShape="1">
          <a:blip r:embed="rId5">
            <a:extLst>
              <a:ext uri="{28A0092B-C50C-407E-A947-70E740481C1C}">
                <a14:useLocalDpi xmlns:a14="http://schemas.microsoft.com/office/drawing/2010/main" val="0"/>
              </a:ext>
            </a:extLst>
          </a:blip>
          <a:srcRect l="38758" t="-469" r="16276" b="28003"/>
          <a:stretch/>
        </p:blipFill>
        <p:spPr>
          <a:xfrm>
            <a:off x="8723548" y="1857374"/>
            <a:ext cx="2154001" cy="1819275"/>
          </a:xfrm>
        </p:spPr>
      </p:pic>
      <p:sp>
        <p:nvSpPr>
          <p:cNvPr id="13" name="Text Placeholder 12"/>
          <p:cNvSpPr>
            <a:spLocks noGrp="1"/>
          </p:cNvSpPr>
          <p:nvPr>
            <p:ph type="body" sz="quarter" idx="23"/>
          </p:nvPr>
        </p:nvSpPr>
        <p:spPr/>
        <p:txBody>
          <a:bodyPr/>
          <a:lstStyle/>
          <a:p>
            <a:r>
              <a:rPr lang="en-IN" b="1" dirty="0" smtClean="0">
                <a:latin typeface="+mj-lt"/>
              </a:rPr>
              <a:t>Awarded</a:t>
            </a:r>
            <a:endParaRPr lang="en-IN" b="1" dirty="0">
              <a:latin typeface="+mj-lt"/>
            </a:endParaRPr>
          </a:p>
        </p:txBody>
      </p:sp>
      <p:sp>
        <p:nvSpPr>
          <p:cNvPr id="14" name="Text Placeholder 13"/>
          <p:cNvSpPr>
            <a:spLocks noGrp="1"/>
          </p:cNvSpPr>
          <p:nvPr>
            <p:ph type="body" sz="quarter" idx="22"/>
          </p:nvPr>
        </p:nvSpPr>
        <p:spPr/>
        <p:txBody>
          <a:bodyPr/>
          <a:lstStyle/>
          <a:p>
            <a:r>
              <a:rPr lang="en-IN" dirty="0" smtClean="0"/>
              <a:t>Cash Prize </a:t>
            </a:r>
            <a:endParaRPr lang="en-IN" dirty="0"/>
          </a:p>
        </p:txBody>
      </p:sp>
      <p:sp>
        <p:nvSpPr>
          <p:cNvPr id="15" name="Footer Placeholder 14"/>
          <p:cNvSpPr>
            <a:spLocks noGrp="1"/>
          </p:cNvSpPr>
          <p:nvPr>
            <p:ph type="ftr" sz="quarter" idx="10"/>
          </p:nvPr>
        </p:nvSpPr>
        <p:spPr/>
        <p:txBody>
          <a:bodyPr/>
          <a:lstStyle/>
          <a:p>
            <a:r>
              <a:rPr lang="en-US" dirty="0">
                <a:latin typeface="Algerian" panose="04020705040A02060702" pitchFamily="82" charset="0"/>
              </a:rPr>
              <a:t>HARVESTGUARD</a:t>
            </a:r>
            <a:endParaRPr lang="en-US" dirty="0"/>
          </a:p>
        </p:txBody>
      </p:sp>
      <p:sp>
        <p:nvSpPr>
          <p:cNvPr id="16" name="Slide Number Placeholder 15"/>
          <p:cNvSpPr>
            <a:spLocks noGrp="1"/>
          </p:cNvSpPr>
          <p:nvPr>
            <p:ph type="sldNum" sz="quarter" idx="11"/>
          </p:nvPr>
        </p:nvSpPr>
        <p:spPr/>
        <p:txBody>
          <a:bodyPr/>
          <a:lstStyle/>
          <a:p>
            <a:fld id="{294A09A9-5501-47C1-A89A-A340965A2BE2}" type="slidenum">
              <a:rPr lang="en-US" smtClean="0"/>
              <a:pPr/>
              <a:t>13</a:t>
            </a:fld>
            <a:endParaRPr lang="en-US" dirty="0"/>
          </a:p>
        </p:txBody>
      </p:sp>
    </p:spTree>
    <p:extLst>
      <p:ext uri="{BB962C8B-B14F-4D97-AF65-F5344CB8AC3E}">
        <p14:creationId xmlns:p14="http://schemas.microsoft.com/office/powerpoint/2010/main" val="3621331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499"/>
                                          </p:stCondLst>
                                        </p:cTn>
                                        <p:tgtEl>
                                          <p:spTgt spid="18"/>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499"/>
                                          </p:stCondLst>
                                        </p:cTn>
                                        <p:tgtEl>
                                          <p:spTgt spid="4">
                                            <p:txEl>
                                              <p:pRg st="0" end="0"/>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499"/>
                                          </p:stCondLst>
                                        </p:cTn>
                                        <p:tgtEl>
                                          <p:spTgt spid="5">
                                            <p:txEl>
                                              <p:pRg st="0" end="0"/>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499"/>
                                          </p:stCondLst>
                                        </p:cTn>
                                        <p:tgtEl>
                                          <p:spTgt spid="19"/>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499"/>
                                          </p:stCondLst>
                                        </p:cTn>
                                        <p:tgtEl>
                                          <p:spTgt spid="7">
                                            <p:txEl>
                                              <p:pRg st="0" end="0"/>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499"/>
                                          </p:stCondLst>
                                        </p:cTn>
                                        <p:tgtEl>
                                          <p:spTgt spid="8">
                                            <p:txEl>
                                              <p:pRg st="0" end="0"/>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499"/>
                                          </p:stCondLst>
                                        </p:cTn>
                                        <p:tgtEl>
                                          <p:spTgt spid="20"/>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499"/>
                                          </p:stCondLst>
                                        </p:cTn>
                                        <p:tgtEl>
                                          <p:spTgt spid="10">
                                            <p:txEl>
                                              <p:pRg st="0" end="0"/>
                                            </p:txEl>
                                          </p:spTgt>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499"/>
                                          </p:stCondLst>
                                        </p:cTn>
                                        <p:tgtEl>
                                          <p:spTgt spid="11">
                                            <p:txEl>
                                              <p:pRg st="0" end="0"/>
                                            </p:txEl>
                                          </p:spTgt>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499"/>
                                          </p:stCondLst>
                                        </p:cTn>
                                        <p:tgtEl>
                                          <p:spTgt spid="21"/>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499"/>
                                          </p:stCondLst>
                                        </p:cTn>
                                        <p:tgtEl>
                                          <p:spTgt spid="13">
                                            <p:txEl>
                                              <p:pRg st="0" end="0"/>
                                            </p:txEl>
                                          </p:spTgt>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499"/>
                                          </p:stCondLst>
                                        </p:cTn>
                                        <p:tgtEl>
                                          <p:spTgt spid="1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5" grpId="0" build="p"/>
      <p:bldP spid="7" grpId="0" build="p"/>
      <p:bldP spid="8" grpId="0" build="p"/>
      <p:bldP spid="10" grpId="0" build="p"/>
      <p:bldP spid="11" grpId="0" build="p"/>
      <p:bldP spid="13" grpId="0" build="p"/>
      <p:bldP spid="1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9554157-869F-9BBE-CFCF-717129CA6907}"/>
              </a:ext>
            </a:extLst>
          </p:cNvPr>
          <p:cNvSpPr>
            <a:spLocks noGrp="1"/>
          </p:cNvSpPr>
          <p:nvPr>
            <p:ph type="title"/>
          </p:nvPr>
        </p:nvSpPr>
        <p:spPr>
          <a:xfrm>
            <a:off x="1748028" y="1389888"/>
            <a:ext cx="8695944" cy="1325880"/>
          </a:xfrm>
        </p:spPr>
        <p:txBody>
          <a:bodyPr>
            <a:normAutofit/>
          </a:bodyPr>
          <a:lstStyle/>
          <a:p>
            <a:r>
              <a:rPr lang="en-IN" sz="4000" b="1" spc="484" dirty="0">
                <a:solidFill>
                  <a:srgbClr val="000000"/>
                </a:solidFill>
                <a:latin typeface="+mj-lt"/>
              </a:rPr>
              <a:t>Conclusion</a:t>
            </a:r>
            <a:endParaRPr lang="en-US" sz="4000" b="1" dirty="0">
              <a:latin typeface="+mj-lt"/>
            </a:endParaRPr>
          </a:p>
        </p:txBody>
      </p:sp>
      <p:sp>
        <p:nvSpPr>
          <p:cNvPr id="3" name="Content Placeholder 2">
            <a:extLst>
              <a:ext uri="{FF2B5EF4-FFF2-40B4-BE49-F238E27FC236}">
                <a16:creationId xmlns="" xmlns:a16="http://schemas.microsoft.com/office/drawing/2014/main" id="{DC9AC05D-560D-1665-8879-549C0B4EDE5C}"/>
              </a:ext>
            </a:extLst>
          </p:cNvPr>
          <p:cNvSpPr>
            <a:spLocks noGrp="1"/>
          </p:cNvSpPr>
          <p:nvPr>
            <p:ph idx="1"/>
          </p:nvPr>
        </p:nvSpPr>
        <p:spPr/>
        <p:txBody>
          <a:bodyPr>
            <a:normAutofit/>
          </a:bodyPr>
          <a:lstStyle/>
          <a:p>
            <a:r>
              <a:rPr lang="en-US" sz="1800" dirty="0">
                <a:latin typeface="Verdana" pitchFamily="34" charset="0"/>
                <a:ea typeface="Verdana" pitchFamily="34" charset="0"/>
                <a:cs typeface="Calibri"/>
              </a:rPr>
              <a:t>Machine learning is transforming agriculture by providing  data-driven insights for proactive management of crops. The  potential for increased efﬁciency and sustainability is  promising for the future of farming.</a:t>
            </a:r>
          </a:p>
          <a:p>
            <a:endParaRPr lang="en-US" sz="1800" dirty="0">
              <a:latin typeface="Verdana" pitchFamily="34" charset="0"/>
              <a:ea typeface="Verdana" pitchFamily="34" charset="0"/>
              <a:cs typeface="Calibri"/>
            </a:endParaRPr>
          </a:p>
          <a:p>
            <a:pPr marL="0" indent="0">
              <a:lnSpc>
                <a:spcPct val="100000"/>
              </a:lnSpc>
              <a:buNone/>
            </a:pPr>
            <a:endParaRPr lang="en-US" sz="1800" dirty="0">
              <a:solidFill>
                <a:schemeClr val="accent3"/>
              </a:solidFill>
              <a:latin typeface="Verdana" pitchFamily="34" charset="0"/>
              <a:ea typeface="Verdana" pitchFamily="34" charset="0"/>
              <a:cs typeface="Calibri"/>
            </a:endParaRPr>
          </a:p>
        </p:txBody>
      </p:sp>
      <p:sp>
        <p:nvSpPr>
          <p:cNvPr id="4" name="Footer Placeholder 3">
            <a:extLst>
              <a:ext uri="{FF2B5EF4-FFF2-40B4-BE49-F238E27FC236}">
                <a16:creationId xmlns="" xmlns:a16="http://schemas.microsoft.com/office/drawing/2014/main" id="{8EF088D1-E89A-FD55-EB44-49411774536D}"/>
              </a:ext>
            </a:extLst>
          </p:cNvPr>
          <p:cNvSpPr>
            <a:spLocks noGrp="1"/>
          </p:cNvSpPr>
          <p:nvPr>
            <p:ph type="ftr" sz="quarter" idx="10"/>
          </p:nvPr>
        </p:nvSpPr>
        <p:spPr/>
        <p:txBody>
          <a:bodyPr/>
          <a:lstStyle/>
          <a:p>
            <a:r>
              <a:rPr lang="en-US" dirty="0">
                <a:latin typeface="Algerian" panose="04020705040A02060702" pitchFamily="82" charset="0"/>
              </a:rPr>
              <a:t>HARVESTGUARD</a:t>
            </a:r>
            <a:endParaRPr lang="en-US" dirty="0"/>
          </a:p>
        </p:txBody>
      </p:sp>
      <p:sp>
        <p:nvSpPr>
          <p:cNvPr id="5" name="Slide Number Placeholder 4">
            <a:extLst>
              <a:ext uri="{FF2B5EF4-FFF2-40B4-BE49-F238E27FC236}">
                <a16:creationId xmlns="" xmlns:a16="http://schemas.microsoft.com/office/drawing/2014/main" id="{94026A48-6EF8-D4D0-2C6E-1F96935EA501}"/>
              </a:ext>
            </a:extLst>
          </p:cNvPr>
          <p:cNvSpPr>
            <a:spLocks noGrp="1"/>
          </p:cNvSpPr>
          <p:nvPr>
            <p:ph type="sldNum" sz="quarter" idx="11"/>
          </p:nvPr>
        </p:nvSpPr>
        <p:spPr/>
        <p:txBody>
          <a:bodyPr/>
          <a:lstStyle/>
          <a:p>
            <a:fld id="{294A09A9-5501-47C1-A89A-A340965A2BE2}" type="slidenum">
              <a:rPr lang="en-US" smtClean="0"/>
              <a:pPr/>
              <a:t>14</a:t>
            </a:fld>
            <a:endParaRPr lang="en-US" dirty="0"/>
          </a:p>
        </p:txBody>
      </p:sp>
    </p:spTree>
    <p:extLst>
      <p:ext uri="{BB962C8B-B14F-4D97-AF65-F5344CB8AC3E}">
        <p14:creationId xmlns:p14="http://schemas.microsoft.com/office/powerpoint/2010/main" val="520700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xit" presetSubtype="32" fill="hold" grpId="0" nodeType="clickEffect">
                                  <p:stCondLst>
                                    <p:cond delay="0"/>
                                  </p:stCondLst>
                                  <p:childTnLst>
                                    <p:anim calcmode="lin" valueType="num">
                                      <p:cBhvr>
                                        <p:cTn id="11" dur="500"/>
                                        <p:tgtEl>
                                          <p:spTgt spid="3">
                                            <p:txEl>
                                              <p:pRg st="0" end="0"/>
                                            </p:txEl>
                                          </p:spTgt>
                                        </p:tgtEl>
                                        <p:attrNameLst>
                                          <p:attrName>ppt_w</p:attrName>
                                        </p:attrNameLst>
                                      </p:cBhvr>
                                      <p:tavLst>
                                        <p:tav tm="0">
                                          <p:val>
                                            <p:strVal val="ppt_w"/>
                                          </p:val>
                                        </p:tav>
                                        <p:tav tm="100000">
                                          <p:val>
                                            <p:fltVal val="0"/>
                                          </p:val>
                                        </p:tav>
                                      </p:tavLst>
                                    </p:anim>
                                    <p:anim calcmode="lin" valueType="num">
                                      <p:cBhvr>
                                        <p:cTn id="12" dur="500"/>
                                        <p:tgtEl>
                                          <p:spTgt spid="3">
                                            <p:txEl>
                                              <p:pRg st="0" end="0"/>
                                            </p:txEl>
                                          </p:spTgt>
                                        </p:tgtEl>
                                        <p:attrNameLst>
                                          <p:attrName>ppt_h</p:attrName>
                                        </p:attrNameLst>
                                      </p:cBhvr>
                                      <p:tavLst>
                                        <p:tav tm="0">
                                          <p:val>
                                            <p:strVal val="ppt_h"/>
                                          </p:val>
                                        </p:tav>
                                        <p:tav tm="100000">
                                          <p:val>
                                            <p:fltVal val="0"/>
                                          </p:val>
                                        </p:tav>
                                      </p:tavLst>
                                    </p:anim>
                                    <p:animEffect transition="out" filter="fade">
                                      <p:cBhvr>
                                        <p:cTn id="13" dur="500"/>
                                        <p:tgtEl>
                                          <p:spTgt spid="3">
                                            <p:txEl>
                                              <p:pRg st="0" end="0"/>
                                            </p:txEl>
                                          </p:spTgt>
                                        </p:tgtEl>
                                      </p:cBhvr>
                                    </p:animEffect>
                                    <p:set>
                                      <p:cBhvr>
                                        <p:cTn id="14"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A5EB5DC-8C2B-5750-6E12-9A35C0FFBA00}"/>
              </a:ext>
            </a:extLst>
          </p:cNvPr>
          <p:cNvSpPr>
            <a:spLocks noGrp="1"/>
          </p:cNvSpPr>
          <p:nvPr>
            <p:ph type="title"/>
          </p:nvPr>
        </p:nvSpPr>
        <p:spPr/>
        <p:txBody>
          <a:bodyPr>
            <a:normAutofit/>
          </a:bodyPr>
          <a:lstStyle/>
          <a:p>
            <a:r>
              <a:rPr lang="en-US" sz="4000" b="1" dirty="0"/>
              <a:t>Thank you</a:t>
            </a:r>
          </a:p>
        </p:txBody>
      </p:sp>
      <p:sp>
        <p:nvSpPr>
          <p:cNvPr id="5" name="Content Placeholder 4">
            <a:extLst>
              <a:ext uri="{FF2B5EF4-FFF2-40B4-BE49-F238E27FC236}">
                <a16:creationId xmlns="" xmlns:a16="http://schemas.microsoft.com/office/drawing/2014/main" id="{AAF5CF3F-E5EF-5769-3F83-24ADB4412BBF}"/>
              </a:ext>
            </a:extLst>
          </p:cNvPr>
          <p:cNvSpPr>
            <a:spLocks noGrp="1"/>
          </p:cNvSpPr>
          <p:nvPr>
            <p:ph idx="1"/>
          </p:nvPr>
        </p:nvSpPr>
        <p:spPr>
          <a:xfrm>
            <a:off x="7379593" y="1017429"/>
            <a:ext cx="4812407" cy="4262909"/>
          </a:xfrm>
        </p:spPr>
        <p:txBody>
          <a:bodyPr>
            <a:noAutofit/>
          </a:bodyPr>
          <a:lstStyle/>
          <a:p>
            <a:r>
              <a:rPr lang="en-US" sz="2800" b="1" dirty="0" smtClean="0">
                <a:latin typeface="Verdana" pitchFamily="34" charset="0"/>
                <a:ea typeface="Verdana" pitchFamily="34" charset="0"/>
              </a:rPr>
              <a:t>BY:</a:t>
            </a:r>
          </a:p>
          <a:p>
            <a:r>
              <a:rPr lang="en-US" sz="2800" b="1" dirty="0" err="1" smtClean="0">
                <a:latin typeface="Verdana" pitchFamily="34" charset="0"/>
                <a:ea typeface="Verdana" pitchFamily="34" charset="0"/>
              </a:rPr>
              <a:t>Dharani</a:t>
            </a:r>
            <a:r>
              <a:rPr lang="en-US" sz="2800" b="1" dirty="0" smtClean="0">
                <a:latin typeface="Verdana" pitchFamily="34" charset="0"/>
                <a:ea typeface="Verdana" pitchFamily="34" charset="0"/>
              </a:rPr>
              <a:t> M</a:t>
            </a:r>
          </a:p>
          <a:p>
            <a:r>
              <a:rPr lang="en-US" sz="2800" b="1" dirty="0" err="1">
                <a:latin typeface="Verdana" pitchFamily="34" charset="0"/>
                <a:ea typeface="Verdana" pitchFamily="34" charset="0"/>
              </a:rPr>
              <a:t>Lavanya</a:t>
            </a:r>
            <a:r>
              <a:rPr lang="en-US" sz="2800" b="1" dirty="0">
                <a:latin typeface="Verdana" pitchFamily="34" charset="0"/>
                <a:ea typeface="Verdana" pitchFamily="34" charset="0"/>
              </a:rPr>
              <a:t> V</a:t>
            </a:r>
          </a:p>
          <a:p>
            <a:r>
              <a:rPr lang="en-US" sz="2800" b="1" dirty="0" err="1">
                <a:latin typeface="Verdana" pitchFamily="34" charset="0"/>
                <a:ea typeface="Verdana" pitchFamily="34" charset="0"/>
              </a:rPr>
              <a:t>Priyadharshini</a:t>
            </a:r>
            <a:r>
              <a:rPr lang="en-US" sz="2800" b="1" dirty="0">
                <a:latin typeface="Verdana" pitchFamily="34" charset="0"/>
                <a:ea typeface="Verdana" pitchFamily="34" charset="0"/>
              </a:rPr>
              <a:t> </a:t>
            </a:r>
            <a:r>
              <a:rPr lang="en-US" sz="2800" b="1" dirty="0" smtClean="0">
                <a:latin typeface="Verdana" pitchFamily="34" charset="0"/>
                <a:ea typeface="Verdana" pitchFamily="34" charset="0"/>
              </a:rPr>
              <a:t>P</a:t>
            </a:r>
          </a:p>
          <a:p>
            <a:r>
              <a:rPr lang="en-US" sz="2800" b="1" dirty="0" err="1" smtClean="0">
                <a:latin typeface="Verdana" pitchFamily="34" charset="0"/>
                <a:ea typeface="Verdana" pitchFamily="34" charset="0"/>
              </a:rPr>
              <a:t>Jayakrishnabharathi</a:t>
            </a:r>
            <a:r>
              <a:rPr lang="en-US" sz="2800" b="1" dirty="0" smtClean="0">
                <a:latin typeface="Verdana" pitchFamily="34" charset="0"/>
                <a:ea typeface="Verdana" pitchFamily="34" charset="0"/>
              </a:rPr>
              <a:t> S</a:t>
            </a:r>
          </a:p>
          <a:p>
            <a:endParaRPr lang="en-US" sz="2800" b="1" dirty="0" smtClean="0">
              <a:latin typeface="Verdana" pitchFamily="34" charset="0"/>
              <a:ea typeface="Verdana" pitchFamily="34" charset="0"/>
            </a:endParaRPr>
          </a:p>
        </p:txBody>
      </p:sp>
    </p:spTree>
    <p:extLst>
      <p:ext uri="{BB962C8B-B14F-4D97-AF65-F5344CB8AC3E}">
        <p14:creationId xmlns:p14="http://schemas.microsoft.com/office/powerpoint/2010/main" val="2790251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mph" presetSubtype="0" fill="hold" grpId="0" nodeType="clickEffect">
                                  <p:stCondLst>
                                    <p:cond delay="0"/>
                                  </p:stCondLst>
                                  <p:childTnLst>
                                    <p:animClr clrSpc="hsl" dir="cw">
                                      <p:cBhvr override="childStyle">
                                        <p:cTn id="6" dur="500" fill="hold"/>
                                        <p:tgtEl>
                                          <p:spTgt spid="2"/>
                                        </p:tgtEl>
                                        <p:attrNameLst>
                                          <p:attrName>style.color</p:attrName>
                                        </p:attrNameLst>
                                      </p:cBhvr>
                                      <p:by>
                                        <p:hsl h="0" s="12549" l="25098"/>
                                      </p:by>
                                    </p:animClr>
                                    <p:animClr clrSpc="hsl" dir="cw">
                                      <p:cBhvr>
                                        <p:cTn id="7" dur="500" fill="hold"/>
                                        <p:tgtEl>
                                          <p:spTgt spid="2"/>
                                        </p:tgtEl>
                                        <p:attrNameLst>
                                          <p:attrName>fillcolor</p:attrName>
                                        </p:attrNameLst>
                                      </p:cBhvr>
                                      <p:by>
                                        <p:hsl h="0" s="12549" l="25098"/>
                                      </p:by>
                                    </p:animClr>
                                    <p:animClr clrSpc="hsl" dir="cw">
                                      <p:cBhvr>
                                        <p:cTn id="8" dur="500" fill="hold"/>
                                        <p:tgtEl>
                                          <p:spTgt spid="2"/>
                                        </p:tgtEl>
                                        <p:attrNameLst>
                                          <p:attrName>stroke.color</p:attrName>
                                        </p:attrNameLst>
                                      </p:cBhvr>
                                      <p:by>
                                        <p:hsl h="0" s="12549" l="25098"/>
                                      </p:by>
                                    </p:animClr>
                                    <p:set>
                                      <p:cBhvr>
                                        <p:cTn id="9" dur="500" fill="hold"/>
                                        <p:tgtEl>
                                          <p:spTgt spid="2"/>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5">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499"/>
                                          </p:stCondLst>
                                        </p:cTn>
                                        <p:tgtEl>
                                          <p:spTgt spid="5">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499"/>
                                          </p:stCondLst>
                                        </p:cTn>
                                        <p:tgtEl>
                                          <p:spTgt spid="5">
                                            <p:txEl>
                                              <p:pRg st="2" end="2"/>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499"/>
                                          </p:stCondLst>
                                        </p:cTn>
                                        <p:tgtEl>
                                          <p:spTgt spid="5">
                                            <p:txEl>
                                              <p:pRg st="3" end="3"/>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499"/>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2DF434-28DB-4621-A497-D62C41CE0419}"/>
              </a:ext>
            </a:extLst>
          </p:cNvPr>
          <p:cNvSpPr>
            <a:spLocks noGrp="1"/>
          </p:cNvSpPr>
          <p:nvPr>
            <p:ph type="title"/>
          </p:nvPr>
        </p:nvSpPr>
        <p:spPr/>
        <p:txBody>
          <a:bodyPr>
            <a:normAutofit/>
          </a:bodyPr>
          <a:lstStyle/>
          <a:p>
            <a:r>
              <a:rPr lang="en-US" sz="4000" b="1" dirty="0">
                <a:solidFill>
                  <a:schemeClr val="accent3"/>
                </a:solidFill>
                <a:latin typeface="Baskerville Old Face" panose="02020602080505020303" pitchFamily="18" charset="77"/>
                <a:cs typeface="Calibri Light"/>
              </a:rPr>
              <a:t>Agenda</a:t>
            </a:r>
            <a:endParaRPr lang="en-US" sz="4000" b="1" dirty="0">
              <a:solidFill>
                <a:schemeClr val="accent3"/>
              </a:solidFill>
              <a:latin typeface="Baskerville Old Face" panose="02020602080505020303" pitchFamily="18" charset="77"/>
            </a:endParaRPr>
          </a:p>
        </p:txBody>
      </p:sp>
      <p:sp>
        <p:nvSpPr>
          <p:cNvPr id="4" name="Text Placeholder 3">
            <a:extLst>
              <a:ext uri="{FF2B5EF4-FFF2-40B4-BE49-F238E27FC236}">
                <a16:creationId xmlns="" xmlns:a16="http://schemas.microsoft.com/office/drawing/2014/main" id="{7090AC0D-F624-B281-1AB5-687E5F6B3291}"/>
              </a:ext>
            </a:extLst>
          </p:cNvPr>
          <p:cNvSpPr>
            <a:spLocks noGrp="1"/>
          </p:cNvSpPr>
          <p:nvPr>
            <p:ph type="body" sz="quarter" idx="13"/>
          </p:nvPr>
        </p:nvSpPr>
        <p:spPr/>
        <p:txBody>
          <a:bodyPr>
            <a:normAutofit/>
          </a:bodyPr>
          <a:lstStyle/>
          <a:p>
            <a:r>
              <a:rPr lang="en-US" dirty="0" smtClean="0"/>
              <a:t>A</a:t>
            </a:r>
            <a:endParaRPr lang="en-US" dirty="0"/>
          </a:p>
        </p:txBody>
      </p:sp>
      <p:pic>
        <p:nvPicPr>
          <p:cNvPr id="10" name="Picture 9" descr="Floral leaf accent">
            <a:extLst>
              <a:ext uri="{FF2B5EF4-FFF2-40B4-BE49-F238E27FC236}">
                <a16:creationId xmlns="" xmlns:a16="http://schemas.microsoft.com/office/drawing/2014/main" id="{08A3395B-5659-47E4-8F54-71340961FF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41633" flipH="1">
            <a:off x="1654192" y="3058939"/>
            <a:ext cx="1243661" cy="790090"/>
          </a:xfrm>
          <a:prstGeom prst="rect">
            <a:avLst/>
          </a:prstGeom>
        </p:spPr>
      </p:pic>
      <p:pic>
        <p:nvPicPr>
          <p:cNvPr id="1929" name="Picture 1928" descr="Floral leaf accent">
            <a:extLst>
              <a:ext uri="{FF2B5EF4-FFF2-40B4-BE49-F238E27FC236}">
                <a16:creationId xmlns="" xmlns:a16="http://schemas.microsoft.com/office/drawing/2014/main" id="{CF8E7A1B-4724-55CB-6FAD-D8E7562935E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37260" y="2342954"/>
            <a:ext cx="1791038" cy="2033695"/>
          </a:xfrm>
          <a:prstGeom prst="rect">
            <a:avLst/>
          </a:prstGeom>
        </p:spPr>
      </p:pic>
      <p:sp>
        <p:nvSpPr>
          <p:cNvPr id="3" name="Content Placeholder 2">
            <a:extLst>
              <a:ext uri="{FF2B5EF4-FFF2-40B4-BE49-F238E27FC236}">
                <a16:creationId xmlns="" xmlns:a16="http://schemas.microsoft.com/office/drawing/2014/main" id="{22788C46-D0BC-4307-AE55-7601A139E7CB}"/>
              </a:ext>
            </a:extLst>
          </p:cNvPr>
          <p:cNvSpPr>
            <a:spLocks noGrp="1"/>
          </p:cNvSpPr>
          <p:nvPr>
            <p:ph sz="quarter" idx="4"/>
          </p:nvPr>
        </p:nvSpPr>
        <p:spPr/>
        <p:txBody>
          <a:bodyPr vert="horz" lIns="91440" tIns="45720" rIns="91440" bIns="45720" rtlCol="0" anchor="t">
            <a:normAutofit fontScale="62500" lnSpcReduction="20000"/>
          </a:bodyPr>
          <a:lstStyle/>
          <a:p>
            <a:pPr marL="342900" indent="-342900">
              <a:lnSpc>
                <a:spcPct val="150000"/>
              </a:lnSpc>
              <a:buFont typeface="Wingdings" pitchFamily="2" charset="2"/>
              <a:buChar char="ü"/>
            </a:pPr>
            <a:r>
              <a:rPr lang="en-US" sz="2400" dirty="0">
                <a:solidFill>
                  <a:schemeClr val="accent3"/>
                </a:solidFill>
                <a:latin typeface="Franklin Gothic Medium" panose="020B0603020102020204" pitchFamily="34" charset="0"/>
                <a:cs typeface="Gill Sans Light" panose="020B0302020104020203" pitchFamily="34" charset="-79"/>
              </a:rPr>
              <a:t>Introduction</a:t>
            </a:r>
          </a:p>
          <a:p>
            <a:pPr marL="342900" indent="-342900">
              <a:lnSpc>
                <a:spcPct val="150000"/>
              </a:lnSpc>
              <a:buFont typeface="Wingdings" pitchFamily="2" charset="2"/>
              <a:buChar char="ü"/>
            </a:pPr>
            <a:r>
              <a:rPr lang="en-US" sz="2400" dirty="0">
                <a:solidFill>
                  <a:schemeClr val="accent3"/>
                </a:solidFill>
                <a:latin typeface="Franklin Gothic Medium" panose="020B0603020102020204" pitchFamily="34" charset="0"/>
                <a:cs typeface="Gill Sans Light" panose="020B0302020104020203" pitchFamily="34" charset="-79"/>
              </a:rPr>
              <a:t>Fruitful </a:t>
            </a:r>
            <a:r>
              <a:rPr lang="en-US" sz="2400" dirty="0" smtClean="0">
                <a:solidFill>
                  <a:schemeClr val="accent3"/>
                </a:solidFill>
                <a:latin typeface="Franklin Gothic Medium" panose="020B0603020102020204" pitchFamily="34" charset="0"/>
                <a:cs typeface="Gill Sans Light" panose="020B0302020104020203" pitchFamily="34" charset="-79"/>
              </a:rPr>
              <a:t>Harvesting</a:t>
            </a:r>
          </a:p>
          <a:p>
            <a:pPr marL="342900" indent="-342900">
              <a:buFont typeface="Wingdings" pitchFamily="2" charset="2"/>
              <a:buChar char="ü"/>
            </a:pPr>
            <a:r>
              <a:rPr lang="en-US" dirty="0">
                <a:latin typeface="Franklin Gothic Medium" panose="020B0603020102020204" pitchFamily="34" charset="0"/>
              </a:rPr>
              <a:t>Organic </a:t>
            </a:r>
            <a:r>
              <a:rPr lang="en-US" dirty="0" smtClean="0">
                <a:latin typeface="Franklin Gothic Medium" panose="020B0603020102020204" pitchFamily="34" charset="0"/>
              </a:rPr>
              <a:t>Pesticides</a:t>
            </a:r>
            <a:endParaRPr lang="en-US" sz="2400" dirty="0">
              <a:solidFill>
                <a:schemeClr val="accent3"/>
              </a:solidFill>
              <a:latin typeface="Franklin Gothic Medium" panose="020B0603020102020204" pitchFamily="34" charset="0"/>
              <a:cs typeface="Gill Sans Light" panose="020B0302020104020203" pitchFamily="34" charset="-79"/>
            </a:endParaRPr>
          </a:p>
          <a:p>
            <a:pPr marL="342900" indent="-342900">
              <a:lnSpc>
                <a:spcPct val="150000"/>
              </a:lnSpc>
              <a:buFont typeface="Wingdings" pitchFamily="2" charset="2"/>
              <a:buChar char="ü"/>
            </a:pPr>
            <a:r>
              <a:rPr lang="en-US" sz="2400" dirty="0" smtClean="0">
                <a:solidFill>
                  <a:schemeClr val="accent3"/>
                </a:solidFill>
                <a:latin typeface="Franklin Gothic Medium" panose="020B0603020102020204" pitchFamily="34" charset="0"/>
                <a:cs typeface="Gill Sans Light" panose="020B0302020104020203" pitchFamily="34" charset="-79"/>
              </a:rPr>
              <a:t>Challenges </a:t>
            </a:r>
            <a:r>
              <a:rPr lang="en-US" sz="2400" dirty="0">
                <a:solidFill>
                  <a:schemeClr val="accent3"/>
                </a:solidFill>
                <a:latin typeface="Franklin Gothic Medium" panose="020B0603020102020204" pitchFamily="34" charset="0"/>
                <a:cs typeface="Gill Sans Light" panose="020B0302020104020203" pitchFamily="34" charset="-79"/>
              </a:rPr>
              <a:t>in Agriculture</a:t>
            </a:r>
          </a:p>
          <a:p>
            <a:pPr marL="342900" indent="-342900">
              <a:lnSpc>
                <a:spcPct val="150000"/>
              </a:lnSpc>
              <a:buFont typeface="Wingdings" pitchFamily="2" charset="2"/>
              <a:buChar char="ü"/>
            </a:pPr>
            <a:r>
              <a:rPr lang="en-US" dirty="0">
                <a:latin typeface="Franklin Gothic Medium" panose="020B0603020102020204" pitchFamily="34" charset="0"/>
                <a:cs typeface="Gill Sans Light" panose="020B0302020104020203" pitchFamily="34" charset="-79"/>
              </a:rPr>
              <a:t>Machine Learning applications</a:t>
            </a:r>
          </a:p>
          <a:p>
            <a:pPr marL="342900" indent="-342900">
              <a:lnSpc>
                <a:spcPct val="150000"/>
              </a:lnSpc>
              <a:buFont typeface="Wingdings" pitchFamily="2" charset="2"/>
              <a:buChar char="ü"/>
            </a:pPr>
            <a:r>
              <a:rPr lang="en-US" sz="2400" dirty="0">
                <a:solidFill>
                  <a:schemeClr val="accent3"/>
                </a:solidFill>
                <a:latin typeface="Franklin Gothic Medium" panose="020B0603020102020204" pitchFamily="34" charset="0"/>
                <a:cs typeface="Gill Sans Light" panose="020B0302020104020203" pitchFamily="34" charset="-79"/>
              </a:rPr>
              <a:t>Benefits of Crop </a:t>
            </a:r>
            <a:r>
              <a:rPr lang="en-US" sz="2400" dirty="0" smtClean="0">
                <a:solidFill>
                  <a:schemeClr val="accent3"/>
                </a:solidFill>
                <a:latin typeface="Franklin Gothic Medium" panose="020B0603020102020204" pitchFamily="34" charset="0"/>
                <a:cs typeface="Gill Sans Light" panose="020B0302020104020203" pitchFamily="34" charset="-79"/>
              </a:rPr>
              <a:t>Monitoring</a:t>
            </a:r>
          </a:p>
          <a:p>
            <a:pPr marL="342900" indent="-342900">
              <a:lnSpc>
                <a:spcPct val="150000"/>
              </a:lnSpc>
              <a:buFont typeface="Wingdings" pitchFamily="2" charset="2"/>
              <a:buChar char="ü"/>
            </a:pPr>
            <a:r>
              <a:rPr lang="en-US" dirty="0" smtClean="0">
                <a:latin typeface="Franklin Gothic Medium" panose="020B0603020102020204" pitchFamily="34" charset="0"/>
                <a:cs typeface="Gill Sans Light" panose="020B0302020104020203" pitchFamily="34" charset="-79"/>
              </a:rPr>
              <a:t>Crop Diseases </a:t>
            </a:r>
            <a:endParaRPr lang="en-US" sz="2400" dirty="0" smtClean="0">
              <a:solidFill>
                <a:schemeClr val="accent3"/>
              </a:solidFill>
              <a:latin typeface="Franklin Gothic Medium" panose="020B0603020102020204" pitchFamily="34" charset="0"/>
              <a:cs typeface="Gill Sans Light" panose="020B0302020104020203" pitchFamily="34" charset="-79"/>
            </a:endParaRPr>
          </a:p>
          <a:p>
            <a:pPr marL="342900" indent="-342900">
              <a:buFont typeface="Wingdings" pitchFamily="2" charset="2"/>
              <a:buChar char="ü"/>
            </a:pPr>
            <a:r>
              <a:rPr lang="en-US" dirty="0">
                <a:latin typeface="Franklin Gothic Medium" panose="020B0603020102020204" pitchFamily="34" charset="0"/>
                <a:cs typeface="Gill Sans Light" panose="020B0302020104020203" pitchFamily="34" charset="-79"/>
              </a:rPr>
              <a:t>Latest Technologies in crop monitoring. </a:t>
            </a:r>
            <a:endParaRPr lang="en-US" sz="2400" dirty="0">
              <a:solidFill>
                <a:schemeClr val="accent3"/>
              </a:solidFill>
              <a:latin typeface="Franklin Gothic Medium" panose="020B0603020102020204" pitchFamily="34" charset="0"/>
              <a:cs typeface="Gill Sans Light" panose="020B0302020104020203" pitchFamily="34" charset="-79"/>
            </a:endParaRPr>
          </a:p>
          <a:p>
            <a:pPr marL="342900" indent="-342900">
              <a:lnSpc>
                <a:spcPct val="150000"/>
              </a:lnSpc>
              <a:buFont typeface="Wingdings" pitchFamily="2" charset="2"/>
              <a:buChar char="ü"/>
            </a:pPr>
            <a:r>
              <a:rPr lang="en-US" dirty="0">
                <a:latin typeface="Franklin Gothic Medium" panose="020B0603020102020204" pitchFamily="34" charset="0"/>
                <a:cs typeface="Gill Sans Light" panose="020B0302020104020203" pitchFamily="34" charset="-79"/>
              </a:rPr>
              <a:t>Disease detection with </a:t>
            </a:r>
            <a:r>
              <a:rPr lang="en-US" dirty="0" smtClean="0">
                <a:latin typeface="Franklin Gothic Medium" panose="020B0603020102020204" pitchFamily="34" charset="0"/>
                <a:cs typeface="Gill Sans Light" panose="020B0302020104020203" pitchFamily="34" charset="-79"/>
              </a:rPr>
              <a:t>ML</a:t>
            </a:r>
            <a:endParaRPr lang="en-US" dirty="0">
              <a:latin typeface="Franklin Gothic Medium" panose="020B0603020102020204" pitchFamily="34" charset="0"/>
              <a:cs typeface="Gill Sans Light" panose="020B0302020104020203" pitchFamily="34" charset="-79"/>
            </a:endParaRPr>
          </a:p>
          <a:p>
            <a:pPr marL="342900" indent="-342900">
              <a:lnSpc>
                <a:spcPct val="150000"/>
              </a:lnSpc>
              <a:buFont typeface="Wingdings" pitchFamily="2" charset="2"/>
              <a:buChar char="ü"/>
            </a:pPr>
            <a:r>
              <a:rPr lang="en-US" sz="2400" dirty="0">
                <a:solidFill>
                  <a:schemeClr val="accent3"/>
                </a:solidFill>
                <a:latin typeface="Franklin Gothic Medium" panose="020B0603020102020204" pitchFamily="34" charset="0"/>
                <a:cs typeface="Gill Sans Light" panose="020B0302020104020203" pitchFamily="34" charset="-79"/>
              </a:rPr>
              <a:t>Conclusion</a:t>
            </a:r>
          </a:p>
          <a:p>
            <a:pPr marL="342900" indent="-342900">
              <a:buFont typeface="Wingdings" pitchFamily="2" charset="2"/>
              <a:buChar char="ü"/>
            </a:pPr>
            <a:endParaRPr lang="en-US" dirty="0">
              <a:solidFill>
                <a:schemeClr val="accent3"/>
              </a:solidFill>
              <a:latin typeface="Gill Sans Nova Light" panose="020B0302020104020203" pitchFamily="34" charset="0"/>
              <a:cs typeface="Calibri"/>
            </a:endParaRPr>
          </a:p>
        </p:txBody>
      </p:sp>
      <p:sp>
        <p:nvSpPr>
          <p:cNvPr id="5" name="Footer Placeholder 4">
            <a:extLst>
              <a:ext uri="{FF2B5EF4-FFF2-40B4-BE49-F238E27FC236}">
                <a16:creationId xmlns="" xmlns:a16="http://schemas.microsoft.com/office/drawing/2014/main" id="{4A947406-5839-A735-732D-5690E6315B95}"/>
              </a:ext>
            </a:extLst>
          </p:cNvPr>
          <p:cNvSpPr>
            <a:spLocks noGrp="1"/>
          </p:cNvSpPr>
          <p:nvPr>
            <p:ph type="ftr" sz="quarter" idx="11"/>
          </p:nvPr>
        </p:nvSpPr>
        <p:spPr/>
        <p:txBody>
          <a:bodyPr/>
          <a:lstStyle/>
          <a:p>
            <a:r>
              <a:rPr lang="en-US" dirty="0">
                <a:latin typeface="Algerian" panose="04020705040A02060702" pitchFamily="82" charset="0"/>
              </a:rPr>
              <a:t>HARVESTGUARD</a:t>
            </a:r>
            <a:endParaRPr lang="en-US" dirty="0">
              <a:latin typeface="Bahnschrift SemiBold" pitchFamily="34" charset="0"/>
            </a:endParaRPr>
          </a:p>
        </p:txBody>
      </p:sp>
      <p:sp>
        <p:nvSpPr>
          <p:cNvPr id="6" name="Slide Number Placeholder 5">
            <a:extLst>
              <a:ext uri="{FF2B5EF4-FFF2-40B4-BE49-F238E27FC236}">
                <a16:creationId xmlns="" xmlns:a16="http://schemas.microsoft.com/office/drawing/2014/main" id="{662884A3-BD82-0FC6-A582-54DD17DBCB4A}"/>
              </a:ext>
            </a:extLst>
          </p:cNvPr>
          <p:cNvSpPr>
            <a:spLocks noGrp="1"/>
          </p:cNvSpPr>
          <p:nvPr>
            <p:ph type="sldNum" sz="quarter" idx="12"/>
          </p:nvPr>
        </p:nvSpPr>
        <p:spPr/>
        <p:txBody>
          <a:bodyPr/>
          <a:lstStyle/>
          <a:p>
            <a:fld id="{294A09A9-5501-47C1-A89A-A340965A2BE2}" type="slidenum">
              <a:rPr lang="en-US" smtClean="0"/>
              <a:t>2</a:t>
            </a:fld>
            <a:endParaRPr lang="en-US" dirty="0"/>
          </a:p>
        </p:txBody>
      </p:sp>
    </p:spTree>
    <p:extLst>
      <p:ext uri="{BB962C8B-B14F-4D97-AF65-F5344CB8AC3E}">
        <p14:creationId xmlns:p14="http://schemas.microsoft.com/office/powerpoint/2010/main" val="1859527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4">
                                            <p:txEl>
                                              <p:pRg st="0" end="0"/>
                                            </p:txEl>
                                          </p:spTgt>
                                        </p:tgtEl>
                                        <p:attrNameLst>
                                          <p:attrName>style.visibility</p:attrName>
                                        </p:attrNameLst>
                                      </p:cBhvr>
                                      <p:to>
                                        <p:strVal val="visible"/>
                                      </p:to>
                                    </p:set>
                                    <p:animEffect transition="in" filter="wipe(down)">
                                      <p:cBhvr>
                                        <p:cTn id="36"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6002655-34DF-25F9-4640-B2CE5329AD1A}"/>
              </a:ext>
            </a:extLst>
          </p:cNvPr>
          <p:cNvSpPr>
            <a:spLocks noGrp="1"/>
          </p:cNvSpPr>
          <p:nvPr>
            <p:ph type="title"/>
          </p:nvPr>
        </p:nvSpPr>
        <p:spPr>
          <a:xfrm>
            <a:off x="2089726" y="1650428"/>
            <a:ext cx="8695944" cy="1325880"/>
          </a:xfrm>
        </p:spPr>
        <p:txBody>
          <a:bodyPr/>
          <a:lstStyle/>
          <a:p>
            <a:r>
              <a:rPr lang="en-US" b="1" dirty="0"/>
              <a:t>Introduction</a:t>
            </a:r>
          </a:p>
        </p:txBody>
      </p:sp>
      <p:sp>
        <p:nvSpPr>
          <p:cNvPr id="3" name="Content Placeholder 2">
            <a:extLst>
              <a:ext uri="{FF2B5EF4-FFF2-40B4-BE49-F238E27FC236}">
                <a16:creationId xmlns="" xmlns:a16="http://schemas.microsoft.com/office/drawing/2014/main" id="{1A585715-2793-160B-269E-D9516C84D73A}"/>
              </a:ext>
            </a:extLst>
          </p:cNvPr>
          <p:cNvSpPr>
            <a:spLocks noGrp="1"/>
          </p:cNvSpPr>
          <p:nvPr>
            <p:ph idx="1"/>
          </p:nvPr>
        </p:nvSpPr>
        <p:spPr>
          <a:xfrm>
            <a:off x="2223516" y="2834640"/>
            <a:ext cx="7744968" cy="2697480"/>
          </a:xfrm>
        </p:spPr>
        <p:txBody>
          <a:bodyPr>
            <a:normAutofit/>
          </a:bodyPr>
          <a:lstStyle/>
          <a:p>
            <a:r>
              <a:rPr lang="en-US" sz="1800" spc="-85" dirty="0">
                <a:latin typeface="Verdana"/>
                <a:cs typeface="Verdana"/>
              </a:rPr>
              <a:t>In</a:t>
            </a:r>
            <a:r>
              <a:rPr lang="en-US" sz="1800" spc="-215" dirty="0">
                <a:latin typeface="Verdana"/>
                <a:cs typeface="Verdana"/>
              </a:rPr>
              <a:t> </a:t>
            </a:r>
            <a:r>
              <a:rPr lang="en-US" sz="1800" spc="20" dirty="0">
                <a:latin typeface="Verdana"/>
                <a:cs typeface="Verdana"/>
              </a:rPr>
              <a:t>this</a:t>
            </a:r>
            <a:r>
              <a:rPr lang="en-US" sz="1800" spc="-215" dirty="0">
                <a:latin typeface="Verdana"/>
                <a:cs typeface="Verdana"/>
              </a:rPr>
              <a:t> </a:t>
            </a:r>
            <a:r>
              <a:rPr lang="en-US" sz="1800" spc="55" dirty="0">
                <a:latin typeface="Verdana"/>
                <a:cs typeface="Verdana"/>
              </a:rPr>
              <a:t>p</a:t>
            </a:r>
            <a:r>
              <a:rPr lang="en-US" sz="1800" spc="5" dirty="0">
                <a:latin typeface="Verdana"/>
                <a:cs typeface="Verdana"/>
              </a:rPr>
              <a:t>r</a:t>
            </a:r>
            <a:r>
              <a:rPr lang="en-US" sz="1800" dirty="0">
                <a:latin typeface="Verdana"/>
                <a:cs typeface="Verdana"/>
              </a:rPr>
              <a:t>esentation,</a:t>
            </a:r>
            <a:r>
              <a:rPr lang="en-US" sz="1800" spc="-215" dirty="0">
                <a:latin typeface="Verdana"/>
                <a:cs typeface="Verdana"/>
              </a:rPr>
              <a:t> </a:t>
            </a:r>
            <a:r>
              <a:rPr lang="en-US" sz="1800" spc="130" dirty="0">
                <a:latin typeface="Verdana"/>
                <a:cs typeface="Verdana"/>
              </a:rPr>
              <a:t>w</a:t>
            </a:r>
            <a:r>
              <a:rPr lang="en-US" sz="1800" spc="35" dirty="0">
                <a:latin typeface="Verdana"/>
                <a:cs typeface="Verdana"/>
              </a:rPr>
              <a:t>e</a:t>
            </a:r>
            <a:r>
              <a:rPr lang="en-US" sz="1800" spc="-215" dirty="0">
                <a:latin typeface="Verdana"/>
                <a:cs typeface="Verdana"/>
              </a:rPr>
              <a:t> </a:t>
            </a:r>
            <a:r>
              <a:rPr lang="en-US" sz="1800" spc="35" dirty="0">
                <a:latin typeface="Verdana"/>
                <a:cs typeface="Verdana"/>
              </a:rPr>
              <a:t>will</a:t>
            </a:r>
            <a:r>
              <a:rPr lang="en-US" sz="1800" spc="-215" dirty="0">
                <a:latin typeface="Verdana"/>
                <a:cs typeface="Verdana"/>
              </a:rPr>
              <a:t> </a:t>
            </a:r>
            <a:r>
              <a:rPr lang="en-US" sz="1800" spc="-5" dirty="0">
                <a:latin typeface="Verdana"/>
                <a:cs typeface="Verdana"/>
              </a:rPr>
              <a:t>e</a:t>
            </a:r>
            <a:r>
              <a:rPr lang="en-US" sz="1800" spc="5" dirty="0">
                <a:latin typeface="Verdana"/>
                <a:cs typeface="Verdana"/>
              </a:rPr>
              <a:t>xplo</a:t>
            </a:r>
            <a:r>
              <a:rPr lang="en-US" sz="1800" spc="-35" dirty="0">
                <a:latin typeface="Verdana"/>
                <a:cs typeface="Verdana"/>
              </a:rPr>
              <a:t>r</a:t>
            </a:r>
            <a:r>
              <a:rPr lang="en-US" sz="1800" spc="35" dirty="0">
                <a:latin typeface="Verdana"/>
                <a:cs typeface="Verdana"/>
              </a:rPr>
              <a:t>e</a:t>
            </a:r>
            <a:r>
              <a:rPr lang="en-US" sz="1800" spc="-215" dirty="0">
                <a:latin typeface="Verdana"/>
                <a:cs typeface="Verdana"/>
              </a:rPr>
              <a:t> </a:t>
            </a:r>
            <a:r>
              <a:rPr lang="en-US" sz="1800" spc="95" dirty="0">
                <a:latin typeface="Verdana"/>
                <a:cs typeface="Verdana"/>
              </a:rPr>
              <a:t>h</a:t>
            </a:r>
            <a:r>
              <a:rPr lang="en-US" sz="1800" spc="50" dirty="0">
                <a:latin typeface="Verdana"/>
                <a:cs typeface="Verdana"/>
              </a:rPr>
              <a:t>o</a:t>
            </a:r>
            <a:r>
              <a:rPr lang="en-US" sz="1800" spc="105" dirty="0">
                <a:latin typeface="Verdana"/>
                <a:cs typeface="Verdana"/>
              </a:rPr>
              <a:t>w </a:t>
            </a:r>
            <a:r>
              <a:rPr lang="en-US" sz="1800" b="1" spc="50" dirty="0">
                <a:latin typeface="Verdana"/>
                <a:cs typeface="Verdana"/>
              </a:rPr>
              <a:t>ma</a:t>
            </a:r>
            <a:r>
              <a:rPr lang="en-US" sz="1800" b="1" spc="10" dirty="0">
                <a:latin typeface="Verdana"/>
                <a:cs typeface="Verdana"/>
              </a:rPr>
              <a:t>c</a:t>
            </a:r>
            <a:r>
              <a:rPr lang="en-US" sz="1800" b="1" spc="15" dirty="0">
                <a:latin typeface="Verdana"/>
                <a:cs typeface="Verdana"/>
              </a:rPr>
              <a:t>hine</a:t>
            </a:r>
            <a:r>
              <a:rPr lang="en-US" sz="1800" b="1" spc="-250" dirty="0">
                <a:latin typeface="Verdana"/>
                <a:cs typeface="Verdana"/>
              </a:rPr>
              <a:t> </a:t>
            </a:r>
            <a:r>
              <a:rPr lang="en-US" sz="1800" b="1" spc="-20" dirty="0">
                <a:latin typeface="Verdana"/>
                <a:cs typeface="Verdana"/>
              </a:rPr>
              <a:t>l</a:t>
            </a:r>
            <a:r>
              <a:rPr lang="en-US" sz="1800" b="1" spc="-80" dirty="0">
                <a:latin typeface="Verdana"/>
                <a:cs typeface="Verdana"/>
              </a:rPr>
              <a:t>e</a:t>
            </a:r>
            <a:r>
              <a:rPr lang="en-US" sz="1800" b="1" spc="-100" dirty="0">
                <a:latin typeface="Verdana"/>
                <a:cs typeface="Verdana"/>
              </a:rPr>
              <a:t>a</a:t>
            </a:r>
            <a:r>
              <a:rPr lang="en-US" sz="1800" b="1" spc="-90" dirty="0">
                <a:latin typeface="Verdana"/>
                <a:cs typeface="Verdana"/>
              </a:rPr>
              <a:t>r</a:t>
            </a:r>
            <a:r>
              <a:rPr lang="en-US" sz="1800" b="1" spc="45" dirty="0">
                <a:latin typeface="Verdana"/>
                <a:cs typeface="Verdana"/>
              </a:rPr>
              <a:t>ning</a:t>
            </a:r>
            <a:r>
              <a:rPr lang="en-US" sz="1800" b="1" i="1" spc="-250" dirty="0">
                <a:latin typeface="Verdana"/>
                <a:cs typeface="Verdana"/>
              </a:rPr>
              <a:t> </a:t>
            </a:r>
            <a:r>
              <a:rPr lang="en-US" sz="1800" spc="-40" dirty="0">
                <a:latin typeface="Verdana"/>
                <a:cs typeface="Verdana"/>
              </a:rPr>
              <a:t>is</a:t>
            </a:r>
            <a:r>
              <a:rPr lang="en-US" sz="1800" spc="-215" dirty="0">
                <a:latin typeface="Verdana"/>
                <a:cs typeface="Verdana"/>
              </a:rPr>
              <a:t> </a:t>
            </a:r>
            <a:r>
              <a:rPr lang="en-US" sz="1800" spc="-90" dirty="0">
                <a:latin typeface="Verdana"/>
                <a:cs typeface="Verdana"/>
              </a:rPr>
              <a:t>r</a:t>
            </a:r>
            <a:r>
              <a:rPr lang="en-US" sz="1800" spc="10" dirty="0">
                <a:latin typeface="Verdana"/>
                <a:cs typeface="Verdana"/>
              </a:rPr>
              <a:t>e</a:t>
            </a:r>
            <a:r>
              <a:rPr lang="en-US" sz="1800" spc="-150" dirty="0">
                <a:latin typeface="Verdana"/>
                <a:cs typeface="Verdana"/>
              </a:rPr>
              <a:t>v</a:t>
            </a:r>
            <a:r>
              <a:rPr lang="en-US" sz="1800" spc="50" dirty="0">
                <a:latin typeface="Verdana"/>
                <a:cs typeface="Verdana"/>
              </a:rPr>
              <a:t>olutionizing </a:t>
            </a:r>
            <a:r>
              <a:rPr lang="en-US" sz="1800" spc="35" dirty="0">
                <a:latin typeface="Verdana"/>
                <a:cs typeface="Verdana"/>
              </a:rPr>
              <a:t>ag</a:t>
            </a:r>
            <a:r>
              <a:rPr lang="en-US" sz="1800" spc="5" dirty="0">
                <a:latin typeface="Verdana"/>
                <a:cs typeface="Verdana"/>
              </a:rPr>
              <a:t>r</a:t>
            </a:r>
            <a:r>
              <a:rPr lang="en-US" sz="1800" spc="60" dirty="0">
                <a:latin typeface="Verdana"/>
                <a:cs typeface="Verdana"/>
              </a:rPr>
              <a:t>icu</a:t>
            </a:r>
            <a:r>
              <a:rPr lang="en-US" sz="1800" spc="35" dirty="0">
                <a:latin typeface="Verdana"/>
                <a:cs typeface="Verdana"/>
              </a:rPr>
              <a:t>ltu</a:t>
            </a:r>
            <a:r>
              <a:rPr lang="en-US" sz="1800" spc="-10" dirty="0">
                <a:latin typeface="Verdana"/>
                <a:cs typeface="Verdana"/>
              </a:rPr>
              <a:t>r</a:t>
            </a:r>
            <a:r>
              <a:rPr lang="en-US" sz="1800" spc="35" dirty="0">
                <a:latin typeface="Verdana"/>
                <a:cs typeface="Verdana"/>
              </a:rPr>
              <a:t>e</a:t>
            </a:r>
            <a:r>
              <a:rPr lang="en-US" sz="1800" spc="-215" dirty="0">
                <a:latin typeface="Verdana"/>
                <a:cs typeface="Verdana"/>
              </a:rPr>
              <a:t> </a:t>
            </a:r>
            <a:r>
              <a:rPr lang="en-US" sz="1800" spc="110" dirty="0">
                <a:latin typeface="Verdana"/>
                <a:cs typeface="Verdana"/>
              </a:rPr>
              <a:t>b</a:t>
            </a:r>
            <a:r>
              <a:rPr lang="en-US" sz="1800" spc="-110" dirty="0">
                <a:latin typeface="Verdana"/>
                <a:cs typeface="Verdana"/>
              </a:rPr>
              <a:t>y</a:t>
            </a:r>
            <a:r>
              <a:rPr lang="en-US" sz="1800" spc="-215" dirty="0">
                <a:latin typeface="Verdana"/>
                <a:cs typeface="Verdana"/>
              </a:rPr>
              <a:t> </a:t>
            </a:r>
            <a:r>
              <a:rPr lang="en-US" sz="1800" spc="70" dirty="0">
                <a:latin typeface="Verdana"/>
                <a:cs typeface="Verdana"/>
              </a:rPr>
              <a:t>enabling</a:t>
            </a:r>
            <a:r>
              <a:rPr lang="en-US" sz="1800" spc="-215" dirty="0">
                <a:latin typeface="Verdana"/>
                <a:cs typeface="Verdana"/>
              </a:rPr>
              <a:t> </a:t>
            </a:r>
            <a:r>
              <a:rPr lang="en-US" sz="1800" spc="10" dirty="0">
                <a:latin typeface="Verdana"/>
                <a:cs typeface="Verdana"/>
              </a:rPr>
              <a:t>ad</a:t>
            </a:r>
            <a:r>
              <a:rPr lang="en-US" sz="1800" spc="-30" dirty="0">
                <a:latin typeface="Verdana"/>
                <a:cs typeface="Verdana"/>
              </a:rPr>
              <a:t>v</a:t>
            </a:r>
            <a:r>
              <a:rPr lang="en-US" sz="1800" spc="80" dirty="0">
                <a:latin typeface="Verdana"/>
                <a:cs typeface="Verdana"/>
              </a:rPr>
              <a:t>an</a:t>
            </a:r>
            <a:r>
              <a:rPr lang="en-US" sz="1800" spc="40" dirty="0">
                <a:latin typeface="Verdana"/>
                <a:cs typeface="Verdana"/>
              </a:rPr>
              <a:t>c</a:t>
            </a:r>
            <a:r>
              <a:rPr lang="en-US" sz="1800" spc="90" dirty="0">
                <a:latin typeface="Verdana"/>
                <a:cs typeface="Verdana"/>
              </a:rPr>
              <a:t>ed</a:t>
            </a:r>
            <a:r>
              <a:rPr lang="en-US" sz="1800" spc="-215" dirty="0">
                <a:latin typeface="Verdana"/>
                <a:cs typeface="Verdana"/>
              </a:rPr>
              <a:t> </a:t>
            </a:r>
            <a:r>
              <a:rPr lang="en-US" sz="1800" b="1" spc="35" dirty="0">
                <a:latin typeface="Verdana"/>
                <a:cs typeface="Verdana"/>
              </a:rPr>
              <a:t>c</a:t>
            </a:r>
            <a:r>
              <a:rPr lang="en-US" sz="1800" b="1" spc="-10" dirty="0">
                <a:latin typeface="Verdana"/>
                <a:cs typeface="Verdana"/>
              </a:rPr>
              <a:t>r</a:t>
            </a:r>
            <a:r>
              <a:rPr lang="en-US" sz="1800" b="1" spc="85" dirty="0">
                <a:latin typeface="Verdana"/>
                <a:cs typeface="Verdana"/>
              </a:rPr>
              <a:t>op </a:t>
            </a:r>
            <a:r>
              <a:rPr lang="en-US" sz="1800" b="1" spc="65" dirty="0">
                <a:latin typeface="Verdana"/>
                <a:cs typeface="Verdana"/>
              </a:rPr>
              <a:t>monitoring</a:t>
            </a:r>
            <a:r>
              <a:rPr lang="en-US" sz="1800" b="1" spc="-210" dirty="0">
                <a:latin typeface="Verdana"/>
                <a:cs typeface="Verdana"/>
              </a:rPr>
              <a:t> </a:t>
            </a:r>
            <a:r>
              <a:rPr lang="en-US" sz="1800" spc="85" dirty="0">
                <a:latin typeface="Verdana"/>
                <a:cs typeface="Verdana"/>
              </a:rPr>
              <a:t>and</a:t>
            </a:r>
            <a:r>
              <a:rPr lang="en-US" sz="1800" spc="-204" dirty="0">
                <a:latin typeface="Verdana"/>
                <a:cs typeface="Verdana"/>
              </a:rPr>
              <a:t> </a:t>
            </a:r>
            <a:r>
              <a:rPr lang="en-US" sz="1800" b="1" spc="-45" dirty="0">
                <a:latin typeface="Verdana"/>
                <a:cs typeface="Verdana"/>
              </a:rPr>
              <a:t>early</a:t>
            </a:r>
            <a:r>
              <a:rPr lang="en-US" sz="1800" b="1" spc="-210" dirty="0">
                <a:latin typeface="Verdana"/>
                <a:cs typeface="Verdana"/>
              </a:rPr>
              <a:t> </a:t>
            </a:r>
            <a:r>
              <a:rPr lang="en-US" sz="1800" b="1" dirty="0">
                <a:latin typeface="Verdana"/>
                <a:cs typeface="Verdana"/>
              </a:rPr>
              <a:t>disease</a:t>
            </a:r>
            <a:r>
              <a:rPr lang="en-US" sz="1800" b="1" spc="-204" dirty="0">
                <a:latin typeface="Verdana"/>
                <a:cs typeface="Verdana"/>
              </a:rPr>
              <a:t> </a:t>
            </a:r>
            <a:r>
              <a:rPr lang="en-US" sz="1800" b="1" spc="15" dirty="0">
                <a:latin typeface="Verdana"/>
                <a:cs typeface="Verdana"/>
              </a:rPr>
              <a:t>detection</a:t>
            </a:r>
            <a:r>
              <a:rPr lang="en-US" sz="1800" spc="15" dirty="0">
                <a:latin typeface="Verdana"/>
                <a:cs typeface="Verdana"/>
              </a:rPr>
              <a:t>. </a:t>
            </a:r>
            <a:r>
              <a:rPr lang="en-US" sz="1800" spc="-844" dirty="0">
                <a:latin typeface="Verdana"/>
                <a:cs typeface="Verdana"/>
              </a:rPr>
              <a:t> </a:t>
            </a:r>
            <a:r>
              <a:rPr lang="en-US" sz="1800" spc="185" dirty="0">
                <a:latin typeface="Verdana"/>
                <a:cs typeface="Verdana"/>
              </a:rPr>
              <a:t>W</a:t>
            </a:r>
            <a:r>
              <a:rPr lang="en-US" sz="1800" spc="35" dirty="0">
                <a:latin typeface="Verdana"/>
                <a:cs typeface="Verdana"/>
              </a:rPr>
              <a:t>e</a:t>
            </a:r>
            <a:r>
              <a:rPr lang="en-US" sz="1800" spc="-215" dirty="0">
                <a:latin typeface="Verdana"/>
                <a:cs typeface="Verdana"/>
              </a:rPr>
              <a:t> </a:t>
            </a:r>
            <a:r>
              <a:rPr lang="en-US" sz="1800" spc="35" dirty="0">
                <a:latin typeface="Verdana"/>
                <a:cs typeface="Verdana"/>
              </a:rPr>
              <a:t>will</a:t>
            </a:r>
            <a:r>
              <a:rPr lang="en-US" sz="1800" spc="-215" dirty="0">
                <a:latin typeface="Verdana"/>
                <a:cs typeface="Verdana"/>
              </a:rPr>
              <a:t> </a:t>
            </a:r>
            <a:r>
              <a:rPr lang="en-US" sz="1800" spc="15" dirty="0">
                <a:latin typeface="Verdana"/>
                <a:cs typeface="Verdana"/>
              </a:rPr>
              <a:t>del</a:t>
            </a:r>
            <a:r>
              <a:rPr lang="en-US" sz="1800" spc="-20" dirty="0">
                <a:latin typeface="Verdana"/>
                <a:cs typeface="Verdana"/>
              </a:rPr>
              <a:t>v</a:t>
            </a:r>
            <a:r>
              <a:rPr lang="en-US" sz="1800" spc="35" dirty="0">
                <a:latin typeface="Verdana"/>
                <a:cs typeface="Verdana"/>
              </a:rPr>
              <a:t>e</a:t>
            </a:r>
            <a:r>
              <a:rPr lang="en-US" sz="1800" spc="-215" dirty="0">
                <a:latin typeface="Verdana"/>
                <a:cs typeface="Verdana"/>
              </a:rPr>
              <a:t> </a:t>
            </a:r>
            <a:r>
              <a:rPr lang="en-US" sz="1800" spc="50" dirty="0">
                <a:latin typeface="Verdana"/>
                <a:cs typeface="Verdana"/>
              </a:rPr>
              <a:t>in</a:t>
            </a:r>
            <a:r>
              <a:rPr lang="en-US" sz="1800" spc="-5" dirty="0">
                <a:latin typeface="Verdana"/>
                <a:cs typeface="Verdana"/>
              </a:rPr>
              <a:t>t</a:t>
            </a:r>
            <a:r>
              <a:rPr lang="en-US" sz="1800" spc="60" dirty="0">
                <a:latin typeface="Verdana"/>
                <a:cs typeface="Verdana"/>
              </a:rPr>
              <a:t>o</a:t>
            </a:r>
            <a:r>
              <a:rPr lang="en-US" sz="1800" spc="-215" dirty="0">
                <a:latin typeface="Verdana"/>
                <a:cs typeface="Verdana"/>
              </a:rPr>
              <a:t> </a:t>
            </a:r>
            <a:r>
              <a:rPr lang="en-US" sz="1800" spc="65" dirty="0">
                <a:latin typeface="Verdana"/>
                <a:cs typeface="Verdana"/>
              </a:rPr>
              <a:t>the</a:t>
            </a:r>
            <a:r>
              <a:rPr lang="en-US" sz="1800" spc="-215" dirty="0">
                <a:latin typeface="Verdana"/>
                <a:cs typeface="Verdana"/>
              </a:rPr>
              <a:t> </a:t>
            </a:r>
            <a:r>
              <a:rPr lang="en-US" sz="1800" spc="95" dirty="0">
                <a:latin typeface="Verdana"/>
                <a:cs typeface="Verdana"/>
              </a:rPr>
              <a:t>po</a:t>
            </a:r>
            <a:r>
              <a:rPr lang="en-US" sz="1800" spc="10" dirty="0">
                <a:latin typeface="Verdana"/>
                <a:cs typeface="Verdana"/>
              </a:rPr>
              <a:t>t</a:t>
            </a:r>
            <a:r>
              <a:rPr lang="en-US" sz="1800" spc="25" dirty="0">
                <a:latin typeface="Verdana"/>
                <a:cs typeface="Verdana"/>
              </a:rPr>
              <a:t>ential</a:t>
            </a:r>
            <a:r>
              <a:rPr lang="en-US" sz="1800" spc="-215" dirty="0">
                <a:latin typeface="Verdana"/>
                <a:cs typeface="Verdana"/>
              </a:rPr>
              <a:t> </a:t>
            </a:r>
            <a:r>
              <a:rPr lang="en-US" sz="1800" spc="125" dirty="0">
                <a:latin typeface="Verdana"/>
                <a:cs typeface="Verdana"/>
              </a:rPr>
              <a:t>im</a:t>
            </a:r>
            <a:r>
              <a:rPr lang="en-US" sz="1800" spc="114" dirty="0">
                <a:latin typeface="Verdana"/>
                <a:cs typeface="Verdana"/>
              </a:rPr>
              <a:t>p</a:t>
            </a:r>
            <a:r>
              <a:rPr lang="en-US" sz="1800" spc="55" dirty="0">
                <a:latin typeface="Verdana"/>
                <a:cs typeface="Verdana"/>
              </a:rPr>
              <a:t>ac</a:t>
            </a:r>
            <a:r>
              <a:rPr lang="en-US" sz="1800" spc="35" dirty="0">
                <a:latin typeface="Verdana"/>
                <a:cs typeface="Verdana"/>
              </a:rPr>
              <a:t>t </a:t>
            </a:r>
            <a:r>
              <a:rPr lang="en-US" sz="1800" spc="90" dirty="0">
                <a:latin typeface="Verdana"/>
                <a:cs typeface="Verdana"/>
              </a:rPr>
              <a:t>on</a:t>
            </a:r>
            <a:r>
              <a:rPr lang="en-US" sz="1800" spc="-215" dirty="0">
                <a:latin typeface="Verdana"/>
                <a:cs typeface="Verdana"/>
              </a:rPr>
              <a:t> </a:t>
            </a:r>
            <a:r>
              <a:rPr lang="en-US" sz="1800" spc="35" dirty="0">
                <a:latin typeface="Verdana"/>
                <a:cs typeface="Verdana"/>
              </a:rPr>
              <a:t>c</a:t>
            </a:r>
            <a:r>
              <a:rPr lang="en-US" sz="1800" spc="-10" dirty="0">
                <a:latin typeface="Verdana"/>
                <a:cs typeface="Verdana"/>
              </a:rPr>
              <a:t>r</a:t>
            </a:r>
            <a:r>
              <a:rPr lang="en-US" sz="1800" spc="105" dirty="0">
                <a:latin typeface="Verdana"/>
                <a:cs typeface="Verdana"/>
              </a:rPr>
              <a:t>op</a:t>
            </a:r>
            <a:r>
              <a:rPr lang="en-US" sz="1800" spc="-215" dirty="0">
                <a:latin typeface="Verdana"/>
                <a:cs typeface="Verdana"/>
              </a:rPr>
              <a:t> </a:t>
            </a:r>
            <a:r>
              <a:rPr lang="en-US" sz="1800" spc="-5" dirty="0">
                <a:latin typeface="Verdana"/>
                <a:cs typeface="Verdana"/>
              </a:rPr>
              <a:t>yields</a:t>
            </a:r>
            <a:r>
              <a:rPr lang="en-US" sz="1800" spc="-215" dirty="0">
                <a:latin typeface="Verdana"/>
                <a:cs typeface="Verdana"/>
              </a:rPr>
              <a:t> </a:t>
            </a:r>
            <a:r>
              <a:rPr lang="en-US" sz="1800" spc="85" dirty="0">
                <a:latin typeface="Verdana"/>
                <a:cs typeface="Verdana"/>
              </a:rPr>
              <a:t>and</a:t>
            </a:r>
            <a:r>
              <a:rPr lang="en-US" sz="1800" spc="-215" dirty="0">
                <a:latin typeface="Verdana"/>
                <a:cs typeface="Verdana"/>
              </a:rPr>
              <a:t> </a:t>
            </a:r>
            <a:r>
              <a:rPr lang="en-US" sz="1800" spc="20" dirty="0">
                <a:latin typeface="Verdana"/>
                <a:cs typeface="Verdana"/>
              </a:rPr>
              <a:t>sustainabili</a:t>
            </a:r>
            <a:r>
              <a:rPr lang="en-US" sz="1800" spc="-10" dirty="0">
                <a:latin typeface="Verdana"/>
                <a:cs typeface="Verdana"/>
              </a:rPr>
              <a:t>t</a:t>
            </a:r>
            <a:r>
              <a:rPr lang="en-US" sz="1800" spc="-110" dirty="0">
                <a:latin typeface="Verdana"/>
                <a:cs typeface="Verdana"/>
              </a:rPr>
              <a:t>y.</a:t>
            </a:r>
            <a:endParaRPr lang="en-US" sz="1800" dirty="0"/>
          </a:p>
        </p:txBody>
      </p:sp>
      <p:sp>
        <p:nvSpPr>
          <p:cNvPr id="4" name="Footer Placeholder 3">
            <a:extLst>
              <a:ext uri="{FF2B5EF4-FFF2-40B4-BE49-F238E27FC236}">
                <a16:creationId xmlns="" xmlns:a16="http://schemas.microsoft.com/office/drawing/2014/main" id="{A3609A75-5E9A-C165-5A1D-764F9E96B722}"/>
              </a:ext>
            </a:extLst>
          </p:cNvPr>
          <p:cNvSpPr>
            <a:spLocks noGrp="1"/>
          </p:cNvSpPr>
          <p:nvPr>
            <p:ph type="ftr" sz="quarter" idx="10"/>
          </p:nvPr>
        </p:nvSpPr>
        <p:spPr/>
        <p:txBody>
          <a:bodyPr/>
          <a:lstStyle/>
          <a:p>
            <a:r>
              <a:rPr lang="en-US" dirty="0">
                <a:latin typeface="Algerian" panose="04020705040A02060702" pitchFamily="82" charset="0"/>
              </a:rPr>
              <a:t>HARVESTGUARD</a:t>
            </a:r>
            <a:endParaRPr lang="en-US" dirty="0" smtClean="0"/>
          </a:p>
        </p:txBody>
      </p:sp>
      <p:sp>
        <p:nvSpPr>
          <p:cNvPr id="5" name="Slide Number Placeholder 4">
            <a:extLst>
              <a:ext uri="{FF2B5EF4-FFF2-40B4-BE49-F238E27FC236}">
                <a16:creationId xmlns="" xmlns:a16="http://schemas.microsoft.com/office/drawing/2014/main" id="{0108060B-6C9E-CFFF-55DE-F0D645C094DC}"/>
              </a:ext>
            </a:extLst>
          </p:cNvPr>
          <p:cNvSpPr>
            <a:spLocks noGrp="1"/>
          </p:cNvSpPr>
          <p:nvPr>
            <p:ph type="sldNum" sz="quarter" idx="11"/>
          </p:nvPr>
        </p:nvSpPr>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1732999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460295B-54B9-4937-90E3-BAB9CE69E30B}"/>
              </a:ext>
            </a:extLst>
          </p:cNvPr>
          <p:cNvSpPr>
            <a:spLocks noGrp="1"/>
          </p:cNvSpPr>
          <p:nvPr>
            <p:ph type="title"/>
          </p:nvPr>
        </p:nvSpPr>
        <p:spPr>
          <a:xfrm>
            <a:off x="1301151" y="3968496"/>
            <a:ext cx="9884664" cy="731520"/>
          </a:xfrm>
        </p:spPr>
        <p:txBody>
          <a:bodyPr/>
          <a:lstStyle/>
          <a:p>
            <a:r>
              <a:rPr lang="en-US" b="1" dirty="0"/>
              <a:t>Fruitful Harvesting</a:t>
            </a:r>
          </a:p>
        </p:txBody>
      </p:sp>
      <p:sp>
        <p:nvSpPr>
          <p:cNvPr id="4" name="Text Placeholder 3">
            <a:extLst>
              <a:ext uri="{FF2B5EF4-FFF2-40B4-BE49-F238E27FC236}">
                <a16:creationId xmlns="" xmlns:a16="http://schemas.microsoft.com/office/drawing/2014/main" id="{D51A6D85-3837-435F-A342-5A3F98172B12}"/>
              </a:ext>
            </a:extLst>
          </p:cNvPr>
          <p:cNvSpPr>
            <a:spLocks noGrp="1"/>
          </p:cNvSpPr>
          <p:nvPr>
            <p:ph type="body" idx="1"/>
          </p:nvPr>
        </p:nvSpPr>
        <p:spPr>
          <a:xfrm>
            <a:off x="1153668" y="4596777"/>
            <a:ext cx="9884664" cy="457200"/>
          </a:xfrm>
        </p:spPr>
        <p:txBody>
          <a:bodyPr/>
          <a:lstStyle/>
          <a:p>
            <a:r>
              <a:rPr lang="en-US" dirty="0">
                <a:latin typeface="Franklin Gothic Medium" panose="020B0603020102020204" pitchFamily="34" charset="0"/>
              </a:rPr>
              <a:t>Organic Pesticides…</a:t>
            </a:r>
          </a:p>
        </p:txBody>
      </p:sp>
    </p:spTree>
    <p:extLst>
      <p:ext uri="{BB962C8B-B14F-4D97-AF65-F5344CB8AC3E}">
        <p14:creationId xmlns:p14="http://schemas.microsoft.com/office/powerpoint/2010/main" val="3446797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animEffect transition="in" filter="circle(in)">
                                      <p:cBhvr>
                                        <p:cTn id="25" dur="20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2581" y="605308"/>
            <a:ext cx="4295507" cy="1326524"/>
          </a:xfrm>
        </p:spPr>
        <p:txBody>
          <a:bodyPr>
            <a:noAutofit/>
          </a:bodyPr>
          <a:lstStyle/>
          <a:p>
            <a:r>
              <a:rPr lang="en-US" sz="4000" dirty="0"/>
              <a:t>Organic </a:t>
            </a:r>
            <a:r>
              <a:rPr lang="en-US" sz="4000" dirty="0" smtClean="0"/>
              <a:t>Pesticides</a:t>
            </a:r>
            <a:r>
              <a:rPr lang="en-US" sz="4000" dirty="0"/>
              <a:t/>
            </a:r>
            <a:br>
              <a:rPr lang="en-US" sz="4000" dirty="0"/>
            </a:br>
            <a:endParaRPr lang="en-IN" sz="4000"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99293" y="1000304"/>
            <a:ext cx="3932594" cy="4913602"/>
          </a:xfrm>
        </p:spPr>
      </p:pic>
      <p:sp>
        <p:nvSpPr>
          <p:cNvPr id="4" name="Text Placeholder 3"/>
          <p:cNvSpPr>
            <a:spLocks noGrp="1"/>
          </p:cNvSpPr>
          <p:nvPr>
            <p:ph type="body" sz="half" idx="2"/>
          </p:nvPr>
        </p:nvSpPr>
        <p:spPr/>
        <p:txBody>
          <a:bodyPr/>
          <a:lstStyle/>
          <a:p>
            <a:r>
              <a:rPr lang="en-US" dirty="0">
                <a:latin typeface="+mj-lt"/>
              </a:rPr>
              <a:t>Organic pesticides are typically derived from natural sources such as plants, minerals, or microbes. They tend to have lower toxicity levels and degrade more quickly in the environment compared to synthetic pesticides, reducing the risk of harm to non-target organisms and </a:t>
            </a:r>
            <a:r>
              <a:rPr lang="en-US" dirty="0" err="1" smtClean="0">
                <a:latin typeface="+mj-lt"/>
              </a:rPr>
              <a:t>ecosystems.Reduced</a:t>
            </a:r>
            <a:r>
              <a:rPr lang="en-US" dirty="0" smtClean="0">
                <a:latin typeface="+mj-lt"/>
              </a:rPr>
              <a:t> </a:t>
            </a:r>
            <a:r>
              <a:rPr lang="en-US" dirty="0">
                <a:latin typeface="+mj-lt"/>
              </a:rPr>
              <a:t>Environmental Impact</a:t>
            </a:r>
          </a:p>
          <a:p>
            <a:pPr marL="285750" indent="-285750">
              <a:buFont typeface="Arial" pitchFamily="34" charset="0"/>
              <a:buChar char="•"/>
            </a:pPr>
            <a:r>
              <a:rPr lang="en-US" dirty="0" smtClean="0">
                <a:latin typeface="+mj-lt"/>
              </a:rPr>
              <a:t>Healthier </a:t>
            </a:r>
            <a:r>
              <a:rPr lang="en-US" dirty="0">
                <a:latin typeface="+mj-lt"/>
              </a:rPr>
              <a:t>Food</a:t>
            </a:r>
          </a:p>
          <a:p>
            <a:pPr marL="285750" indent="-285750">
              <a:buFont typeface="Arial" pitchFamily="34" charset="0"/>
              <a:buChar char="•"/>
            </a:pPr>
            <a:r>
              <a:rPr lang="en-US" dirty="0" smtClean="0">
                <a:latin typeface="+mj-lt"/>
              </a:rPr>
              <a:t>Resistance </a:t>
            </a:r>
            <a:r>
              <a:rPr lang="en-US" dirty="0">
                <a:latin typeface="+mj-lt"/>
              </a:rPr>
              <a:t>Management</a:t>
            </a:r>
          </a:p>
          <a:p>
            <a:pPr marL="285750" indent="-285750">
              <a:buFont typeface="Arial" pitchFamily="34" charset="0"/>
              <a:buChar char="•"/>
            </a:pPr>
            <a:r>
              <a:rPr lang="en-US" dirty="0" smtClean="0">
                <a:latin typeface="+mj-lt"/>
              </a:rPr>
              <a:t>Consumer </a:t>
            </a:r>
            <a:r>
              <a:rPr lang="en-US" dirty="0">
                <a:latin typeface="+mj-lt"/>
              </a:rPr>
              <a:t>Preference</a:t>
            </a:r>
          </a:p>
          <a:p>
            <a:pPr marL="285750" indent="-285750">
              <a:buFont typeface="Arial" pitchFamily="34" charset="0"/>
              <a:buChar char="•"/>
            </a:pPr>
            <a:r>
              <a:rPr lang="en-US" dirty="0" smtClean="0">
                <a:latin typeface="+mj-lt"/>
              </a:rPr>
              <a:t>Support </a:t>
            </a:r>
            <a:r>
              <a:rPr lang="en-US" dirty="0">
                <a:latin typeface="+mj-lt"/>
              </a:rPr>
              <a:t>for Sustainable Agriculture</a:t>
            </a:r>
          </a:p>
          <a:p>
            <a:endParaRPr lang="en-IN" dirty="0"/>
          </a:p>
        </p:txBody>
      </p:sp>
      <p:sp>
        <p:nvSpPr>
          <p:cNvPr id="5" name="Footer Placeholder 4"/>
          <p:cNvSpPr>
            <a:spLocks noGrp="1"/>
          </p:cNvSpPr>
          <p:nvPr>
            <p:ph type="ftr" sz="quarter" idx="11"/>
          </p:nvPr>
        </p:nvSpPr>
        <p:spPr/>
        <p:txBody>
          <a:bodyPr/>
          <a:lstStyle/>
          <a:p>
            <a:r>
              <a:rPr lang="en-US" dirty="0">
                <a:latin typeface="Algerian" panose="04020705040A02060702" pitchFamily="82" charset="0"/>
              </a:rPr>
              <a:t>HARVESTGUARD</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t>5</a:t>
            </a:fld>
            <a:endParaRPr lang="en-US" dirty="0"/>
          </a:p>
        </p:txBody>
      </p:sp>
    </p:spTree>
    <p:extLst>
      <p:ext uri="{BB962C8B-B14F-4D97-AF65-F5344CB8AC3E}">
        <p14:creationId xmlns:p14="http://schemas.microsoft.com/office/powerpoint/2010/main" val="3422683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7" presetClass="emph" presetSubtype="0" fill="remove" grpId="0" nodeType="clickEffect">
                                  <p:stCondLst>
                                    <p:cond delay="0"/>
                                  </p:stCondLst>
                                  <p:childTnLst>
                                    <p:animClr clrSpc="rgb" dir="cw">
                                      <p:cBhvr override="childStyle">
                                        <p:cTn id="11" dur="250" autoRev="1" fill="remove"/>
                                        <p:tgtEl>
                                          <p:spTgt spid="2"/>
                                        </p:tgtEl>
                                        <p:attrNameLst>
                                          <p:attrName>style.color</p:attrName>
                                        </p:attrNameLst>
                                      </p:cBhvr>
                                      <p:to>
                                        <a:schemeClr val="bg1"/>
                                      </p:to>
                                    </p:animClr>
                                    <p:animClr clrSpc="rgb" dir="cw">
                                      <p:cBhvr>
                                        <p:cTn id="12" dur="250" autoRev="1" fill="remove"/>
                                        <p:tgtEl>
                                          <p:spTgt spid="2"/>
                                        </p:tgtEl>
                                        <p:attrNameLst>
                                          <p:attrName>fillcolor</p:attrName>
                                        </p:attrNameLst>
                                      </p:cBhvr>
                                      <p:to>
                                        <a:schemeClr val="bg1"/>
                                      </p:to>
                                    </p:animClr>
                                    <p:set>
                                      <p:cBhvr>
                                        <p:cTn id="13" dur="250" autoRev="1" fill="remove"/>
                                        <p:tgtEl>
                                          <p:spTgt spid="2"/>
                                        </p:tgtEl>
                                        <p:attrNameLst>
                                          <p:attrName>fill.type</p:attrName>
                                        </p:attrNameLst>
                                      </p:cBhvr>
                                      <p:to>
                                        <p:strVal val="solid"/>
                                      </p:to>
                                    </p:set>
                                    <p:set>
                                      <p:cBhvr>
                                        <p:cTn id="14" dur="250" autoRev="1" fill="remove"/>
                                        <p:tgtEl>
                                          <p:spTgt spid="2"/>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0" presetClass="emph" presetSubtype="0" fill="hold" grpId="0" nodeType="clickEffect">
                                  <p:stCondLst>
                                    <p:cond delay="0"/>
                                  </p:stCondLst>
                                  <p:childTnLst>
                                    <p:anim calcmode="discrete" valueType="str">
                                      <p:cBhvr override="childStyle">
                                        <p:cTn id="18" dur="2000" fill="hold"/>
                                        <p:tgtEl>
                                          <p:spTgt spid="4">
                                            <p:txEl>
                                              <p:pRg st="0" end="0"/>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mph" presetSubtype="0" fill="hold" grpId="0" nodeType="clickEffect">
                                  <p:stCondLst>
                                    <p:cond delay="0"/>
                                  </p:stCondLst>
                                  <p:childTnLst>
                                    <p:anim calcmode="discrete" valueType="str">
                                      <p:cBhvr override="childStyle">
                                        <p:cTn id="22" dur="2000" fill="hold"/>
                                        <p:tgtEl>
                                          <p:spTgt spid="4">
                                            <p:txEl>
                                              <p:pRg st="1" end="1"/>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mph" presetSubtype="0" fill="hold" grpId="0" nodeType="clickEffect">
                                  <p:stCondLst>
                                    <p:cond delay="0"/>
                                  </p:stCondLst>
                                  <p:childTnLst>
                                    <p:anim calcmode="discrete" valueType="str">
                                      <p:cBhvr override="childStyle">
                                        <p:cTn id="26" dur="2000" fill="hold"/>
                                        <p:tgtEl>
                                          <p:spTgt spid="4">
                                            <p:txEl>
                                              <p:pRg st="2" end="2"/>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childTnLst>
                          </p:cTn>
                        </p:par>
                      </p:childTnLst>
                    </p:cTn>
                  </p:par>
                  <p:par>
                    <p:cTn id="27" fill="hold">
                      <p:stCondLst>
                        <p:cond delay="indefinite"/>
                      </p:stCondLst>
                      <p:childTnLst>
                        <p:par>
                          <p:cTn id="28" fill="hold">
                            <p:stCondLst>
                              <p:cond delay="0"/>
                            </p:stCondLst>
                            <p:childTnLst>
                              <p:par>
                                <p:cTn id="29" presetID="10" presetClass="emph" presetSubtype="0" fill="hold" grpId="0" nodeType="clickEffect">
                                  <p:stCondLst>
                                    <p:cond delay="0"/>
                                  </p:stCondLst>
                                  <p:childTnLst>
                                    <p:anim calcmode="discrete" valueType="str">
                                      <p:cBhvr override="childStyle">
                                        <p:cTn id="30" dur="2000" fill="hold"/>
                                        <p:tgtEl>
                                          <p:spTgt spid="4">
                                            <p:txEl>
                                              <p:pRg st="3" end="3"/>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mph" presetSubtype="0" fill="hold" grpId="0" nodeType="clickEffect">
                                  <p:stCondLst>
                                    <p:cond delay="0"/>
                                  </p:stCondLst>
                                  <p:childTnLst>
                                    <p:anim calcmode="discrete" valueType="str">
                                      <p:cBhvr override="childStyle">
                                        <p:cTn id="34" dur="2000" fill="hold"/>
                                        <p:tgtEl>
                                          <p:spTgt spid="4">
                                            <p:txEl>
                                              <p:pRg st="4" end="4"/>
                                            </p:txEl>
                                          </p:spTgt>
                                        </p:tgtEl>
                                        <p:attrNameLst>
                                          <p:attrName>style.fontWeight</p:attrName>
                                        </p:attrNameLst>
                                      </p:cBhvr>
                                      <p:tavLst>
                                        <p:tav tm="0">
                                          <p:val>
                                            <p:strVal val="normal"/>
                                          </p:val>
                                        </p:tav>
                                        <p:tav tm="50000">
                                          <p:val>
                                            <p:strVal val="bold"/>
                                          </p:val>
                                        </p:tav>
                                        <p:tav tm="60000">
                                          <p:val>
                                            <p:strVal val="normal"/>
                                          </p:val>
                                        </p:tav>
                                        <p:tav tm="100000">
                                          <p:val>
                                            <p:strVal val="normal"/>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44236" y="708337"/>
            <a:ext cx="5563674" cy="1455312"/>
          </a:xfrm>
        </p:spPr>
        <p:txBody>
          <a:bodyPr>
            <a:normAutofit/>
          </a:bodyPr>
          <a:lstStyle/>
          <a:p>
            <a:r>
              <a:rPr lang="en-IN" sz="4000" b="1" spc="-30" dirty="0">
                <a:solidFill>
                  <a:srgbClr val="000000"/>
                </a:solidFill>
                <a:cs typeface="Palatino Linotype"/>
              </a:rPr>
              <a:t>Cha</a:t>
            </a:r>
            <a:r>
              <a:rPr lang="en-IN" sz="4000" b="1" spc="5" dirty="0">
                <a:solidFill>
                  <a:srgbClr val="000000"/>
                </a:solidFill>
                <a:cs typeface="Palatino Linotype"/>
              </a:rPr>
              <a:t>l</a:t>
            </a:r>
            <a:r>
              <a:rPr lang="en-IN" sz="4000" b="1" spc="-140" dirty="0">
                <a:solidFill>
                  <a:srgbClr val="000000"/>
                </a:solidFill>
                <a:cs typeface="Palatino Linotype"/>
              </a:rPr>
              <a:t>l</a:t>
            </a:r>
            <a:r>
              <a:rPr lang="en-IN" sz="4000" b="1" spc="-15" dirty="0">
                <a:solidFill>
                  <a:srgbClr val="000000"/>
                </a:solidFill>
                <a:cs typeface="Palatino Linotype"/>
              </a:rPr>
              <a:t>e</a:t>
            </a:r>
            <a:r>
              <a:rPr lang="en-IN" sz="4000" b="1" spc="-20" dirty="0">
                <a:solidFill>
                  <a:srgbClr val="000000"/>
                </a:solidFill>
                <a:cs typeface="Palatino Linotype"/>
              </a:rPr>
              <a:t>n</a:t>
            </a:r>
            <a:r>
              <a:rPr lang="en-IN" sz="4000" b="1" spc="-85" dirty="0">
                <a:solidFill>
                  <a:srgbClr val="000000"/>
                </a:solidFill>
                <a:cs typeface="Palatino Linotype"/>
              </a:rPr>
              <a:t>g</a:t>
            </a:r>
            <a:r>
              <a:rPr lang="en-IN" sz="4000" b="1" spc="45" dirty="0">
                <a:solidFill>
                  <a:srgbClr val="000000"/>
                </a:solidFill>
                <a:cs typeface="Palatino Linotype"/>
              </a:rPr>
              <a:t>es</a:t>
            </a:r>
            <a:r>
              <a:rPr lang="en-IN" sz="4000" b="1" spc="-75" dirty="0">
                <a:solidFill>
                  <a:srgbClr val="000000"/>
                </a:solidFill>
                <a:cs typeface="Palatino Linotype"/>
              </a:rPr>
              <a:t> </a:t>
            </a:r>
            <a:r>
              <a:rPr lang="en-IN" sz="4000" b="1" spc="-35" dirty="0">
                <a:solidFill>
                  <a:srgbClr val="000000"/>
                </a:solidFill>
                <a:cs typeface="Palatino Linotype"/>
              </a:rPr>
              <a:t>in</a:t>
            </a:r>
            <a:r>
              <a:rPr lang="en-IN" sz="4000" b="1" spc="-240" dirty="0">
                <a:solidFill>
                  <a:srgbClr val="000000"/>
                </a:solidFill>
                <a:cs typeface="Palatino Linotype"/>
              </a:rPr>
              <a:t> </a:t>
            </a:r>
            <a:r>
              <a:rPr lang="en-IN" sz="4000" b="1" spc="25" dirty="0">
                <a:solidFill>
                  <a:srgbClr val="000000"/>
                </a:solidFill>
                <a:cs typeface="Palatino Linotype"/>
              </a:rPr>
              <a:t>Agricultu</a:t>
            </a:r>
            <a:r>
              <a:rPr lang="en-IN" sz="4000" b="1" spc="-40" dirty="0">
                <a:solidFill>
                  <a:srgbClr val="000000"/>
                </a:solidFill>
                <a:cs typeface="Palatino Linotype"/>
              </a:rPr>
              <a:t>r</a:t>
            </a:r>
            <a:r>
              <a:rPr lang="en-IN" sz="4000" b="1" spc="15" dirty="0">
                <a:solidFill>
                  <a:srgbClr val="000000"/>
                </a:solidFill>
                <a:cs typeface="Palatino Linotype"/>
              </a:rPr>
              <a:t>e</a:t>
            </a:r>
            <a:endParaRPr lang="en-IN" sz="4000" b="1" dirty="0"/>
          </a:p>
        </p:txBody>
      </p:sp>
      <p:sp>
        <p:nvSpPr>
          <p:cNvPr id="3" name="Footer Placeholder 2"/>
          <p:cNvSpPr>
            <a:spLocks noGrp="1"/>
          </p:cNvSpPr>
          <p:nvPr>
            <p:ph type="ftr" sz="quarter" idx="11"/>
          </p:nvPr>
        </p:nvSpPr>
        <p:spPr/>
        <p:txBody>
          <a:bodyPr/>
          <a:lstStyle/>
          <a:p>
            <a:r>
              <a:rPr lang="en-US" dirty="0">
                <a:latin typeface="Algerian" panose="04020705040A02060702" pitchFamily="82" charset="0"/>
              </a:rPr>
              <a:t>HARVESTGUARD</a:t>
            </a:r>
            <a:endParaRPr lang="en-US" dirty="0"/>
          </a:p>
        </p:txBody>
      </p:sp>
      <p:sp>
        <p:nvSpPr>
          <p:cNvPr id="4" name="Slide Number Placeholder 3"/>
          <p:cNvSpPr>
            <a:spLocks noGrp="1"/>
          </p:cNvSpPr>
          <p:nvPr>
            <p:ph type="sldNum" sz="quarter" idx="12"/>
          </p:nvPr>
        </p:nvSpPr>
        <p:spPr/>
        <p:txBody>
          <a:bodyPr/>
          <a:lstStyle/>
          <a:p>
            <a:fld id="{294A09A9-5501-47C1-A89A-A340965A2BE2}" type="slidenum">
              <a:rPr lang="en-US" smtClean="0"/>
              <a:t>6</a:t>
            </a:fld>
            <a:endParaRPr lang="en-US" dirty="0"/>
          </a:p>
        </p:txBody>
      </p:sp>
      <p:sp>
        <p:nvSpPr>
          <p:cNvPr id="5" name="Content Placeholder 4"/>
          <p:cNvSpPr>
            <a:spLocks noGrp="1"/>
          </p:cNvSpPr>
          <p:nvPr>
            <p:ph sz="quarter" idx="4"/>
          </p:nvPr>
        </p:nvSpPr>
        <p:spPr>
          <a:xfrm>
            <a:off x="7650051" y="2009104"/>
            <a:ext cx="4282869" cy="4492280"/>
          </a:xfrm>
        </p:spPr>
        <p:txBody>
          <a:bodyPr>
            <a:normAutofit/>
          </a:bodyPr>
          <a:lstStyle/>
          <a:p>
            <a:r>
              <a:rPr lang="en-US" sz="2000" spc="-125" dirty="0">
                <a:latin typeface="Verdana"/>
                <a:cs typeface="Verdana"/>
              </a:rPr>
              <a:t>T</a:t>
            </a:r>
            <a:r>
              <a:rPr lang="en-US" sz="2000" spc="-175" dirty="0">
                <a:latin typeface="Verdana"/>
                <a:cs typeface="Verdana"/>
              </a:rPr>
              <a:t>r</a:t>
            </a:r>
            <a:r>
              <a:rPr lang="en-US" sz="2000" spc="35" dirty="0">
                <a:latin typeface="Verdana"/>
                <a:cs typeface="Verdana"/>
              </a:rPr>
              <a:t>aditional</a:t>
            </a:r>
            <a:r>
              <a:rPr lang="en-US" sz="2000" spc="-215" dirty="0">
                <a:latin typeface="Verdana"/>
                <a:cs typeface="Verdana"/>
              </a:rPr>
              <a:t> </a:t>
            </a:r>
            <a:r>
              <a:rPr lang="en-US" sz="2000" spc="80" dirty="0">
                <a:latin typeface="Verdana"/>
                <a:cs typeface="Verdana"/>
              </a:rPr>
              <a:t>methods</a:t>
            </a:r>
            <a:r>
              <a:rPr lang="en-US" sz="2000" spc="-215" dirty="0">
                <a:latin typeface="Verdana"/>
                <a:cs typeface="Verdana"/>
              </a:rPr>
              <a:t> </a:t>
            </a:r>
            <a:r>
              <a:rPr lang="en-US" sz="2000" spc="20" dirty="0">
                <a:latin typeface="Verdana"/>
                <a:cs typeface="Verdana"/>
              </a:rPr>
              <a:t>of</a:t>
            </a:r>
            <a:r>
              <a:rPr lang="en-US" sz="2000" spc="-215" dirty="0">
                <a:latin typeface="Verdana"/>
                <a:cs typeface="Verdana"/>
              </a:rPr>
              <a:t> </a:t>
            </a:r>
            <a:r>
              <a:rPr lang="en-US" sz="2000" spc="35" dirty="0">
                <a:latin typeface="Verdana"/>
                <a:cs typeface="Verdana"/>
              </a:rPr>
              <a:t>c</a:t>
            </a:r>
            <a:r>
              <a:rPr lang="en-US" sz="2000" spc="-10" dirty="0">
                <a:latin typeface="Verdana"/>
                <a:cs typeface="Verdana"/>
              </a:rPr>
              <a:t>r</a:t>
            </a:r>
            <a:r>
              <a:rPr lang="en-US" sz="2000" spc="85" dirty="0">
                <a:latin typeface="Verdana"/>
                <a:cs typeface="Verdana"/>
              </a:rPr>
              <a:t>op  </a:t>
            </a:r>
            <a:r>
              <a:rPr lang="en-US" sz="2000" spc="65" dirty="0">
                <a:latin typeface="Verdana"/>
                <a:cs typeface="Verdana"/>
              </a:rPr>
              <a:t>monitoring</a:t>
            </a:r>
            <a:r>
              <a:rPr lang="en-US" sz="2000" spc="-215" dirty="0">
                <a:latin typeface="Verdana"/>
                <a:cs typeface="Verdana"/>
              </a:rPr>
              <a:t> </a:t>
            </a:r>
            <a:r>
              <a:rPr lang="en-US" sz="2000" spc="85" dirty="0">
                <a:latin typeface="Verdana"/>
                <a:cs typeface="Verdana"/>
              </a:rPr>
              <a:t>and</a:t>
            </a:r>
            <a:r>
              <a:rPr lang="en-US" sz="2000" spc="-215" dirty="0">
                <a:latin typeface="Verdana"/>
                <a:cs typeface="Verdana"/>
              </a:rPr>
              <a:t> </a:t>
            </a:r>
            <a:r>
              <a:rPr lang="en-US" sz="2000" dirty="0">
                <a:latin typeface="Verdana"/>
                <a:cs typeface="Verdana"/>
              </a:rPr>
              <a:t>disease</a:t>
            </a:r>
            <a:r>
              <a:rPr lang="en-US" sz="2000" spc="-215" dirty="0">
                <a:latin typeface="Verdana"/>
                <a:cs typeface="Verdana"/>
              </a:rPr>
              <a:t> </a:t>
            </a:r>
            <a:r>
              <a:rPr lang="en-US" sz="2000" spc="60" dirty="0">
                <a:latin typeface="Verdana"/>
                <a:cs typeface="Verdana"/>
              </a:rPr>
              <a:t>detection</a:t>
            </a:r>
            <a:r>
              <a:rPr lang="en-US" sz="2000" spc="-210" dirty="0">
                <a:latin typeface="Verdana"/>
                <a:cs typeface="Verdana"/>
              </a:rPr>
              <a:t> </a:t>
            </a:r>
            <a:r>
              <a:rPr lang="en-US" sz="2000" spc="-25" dirty="0">
                <a:latin typeface="Verdana"/>
                <a:cs typeface="Verdana"/>
              </a:rPr>
              <a:t>are </a:t>
            </a:r>
            <a:r>
              <a:rPr lang="en-US" sz="2000" spc="-850" dirty="0">
                <a:latin typeface="Verdana"/>
                <a:cs typeface="Verdana"/>
              </a:rPr>
              <a:t> </a:t>
            </a:r>
            <a:r>
              <a:rPr lang="en-US" sz="2000" b="1" spc="30" dirty="0">
                <a:latin typeface="Verdana"/>
                <a:cs typeface="Verdana"/>
              </a:rPr>
              <a:t>labo</a:t>
            </a:r>
            <a:r>
              <a:rPr lang="en-US" sz="2000" b="1" spc="-10" dirty="0">
                <a:latin typeface="Verdana"/>
                <a:cs typeface="Verdana"/>
              </a:rPr>
              <a:t>r</a:t>
            </a:r>
            <a:r>
              <a:rPr lang="en-US" sz="2000" b="1" spc="-5" dirty="0">
                <a:latin typeface="Verdana"/>
                <a:cs typeface="Verdana"/>
              </a:rPr>
              <a:t>-in</a:t>
            </a:r>
            <a:r>
              <a:rPr lang="en-US" sz="2000" b="1" spc="-55" dirty="0">
                <a:latin typeface="Verdana"/>
                <a:cs typeface="Verdana"/>
              </a:rPr>
              <a:t>t</a:t>
            </a:r>
            <a:r>
              <a:rPr lang="en-US" sz="2000" b="1" spc="-5" dirty="0">
                <a:latin typeface="Verdana"/>
                <a:cs typeface="Verdana"/>
              </a:rPr>
              <a:t>ensi</a:t>
            </a:r>
            <a:r>
              <a:rPr lang="en-US" sz="2000" b="1" spc="-50" dirty="0">
                <a:latin typeface="Verdana"/>
                <a:cs typeface="Verdana"/>
              </a:rPr>
              <a:t>v</a:t>
            </a:r>
            <a:r>
              <a:rPr lang="en-US" sz="2000" b="1" spc="35" dirty="0">
                <a:latin typeface="Verdana"/>
                <a:cs typeface="Verdana"/>
              </a:rPr>
              <a:t>e</a:t>
            </a:r>
            <a:r>
              <a:rPr lang="en-US" sz="2000" b="1" spc="-215" dirty="0">
                <a:latin typeface="Verdana"/>
                <a:cs typeface="Verdana"/>
              </a:rPr>
              <a:t> </a:t>
            </a:r>
            <a:r>
              <a:rPr lang="en-US" sz="2000" spc="85" dirty="0">
                <a:latin typeface="Verdana"/>
                <a:cs typeface="Verdana"/>
              </a:rPr>
              <a:t>and</a:t>
            </a:r>
            <a:r>
              <a:rPr lang="en-US" sz="2000" spc="-215" dirty="0">
                <a:latin typeface="Verdana"/>
                <a:cs typeface="Verdana"/>
              </a:rPr>
              <a:t> </a:t>
            </a:r>
            <a:r>
              <a:rPr lang="en-US" sz="2000" spc="25" dirty="0">
                <a:latin typeface="Verdana"/>
                <a:cs typeface="Verdana"/>
              </a:rPr>
              <a:t>of</a:t>
            </a:r>
            <a:r>
              <a:rPr lang="en-US" sz="2000" spc="-30" dirty="0">
                <a:latin typeface="Verdana"/>
                <a:cs typeface="Verdana"/>
              </a:rPr>
              <a:t>t</a:t>
            </a:r>
            <a:r>
              <a:rPr lang="en-US" sz="2000" spc="75" dirty="0">
                <a:latin typeface="Verdana"/>
                <a:cs typeface="Verdana"/>
              </a:rPr>
              <a:t>en</a:t>
            </a:r>
            <a:r>
              <a:rPr lang="en-US" sz="2000" spc="-215" dirty="0">
                <a:latin typeface="Verdana"/>
                <a:cs typeface="Verdana"/>
              </a:rPr>
              <a:t> </a:t>
            </a:r>
            <a:r>
              <a:rPr lang="en-US" sz="2000" spc="-90" dirty="0">
                <a:latin typeface="Verdana"/>
                <a:cs typeface="Verdana"/>
              </a:rPr>
              <a:t>r</a:t>
            </a:r>
            <a:r>
              <a:rPr lang="en-US" sz="2000" spc="15" dirty="0">
                <a:latin typeface="Verdana"/>
                <a:cs typeface="Verdana"/>
              </a:rPr>
              <a:t>esul</a:t>
            </a:r>
            <a:r>
              <a:rPr lang="en-US" sz="2000" spc="35" dirty="0">
                <a:latin typeface="Verdana"/>
                <a:cs typeface="Verdana"/>
              </a:rPr>
              <a:t>t</a:t>
            </a:r>
            <a:r>
              <a:rPr lang="en-US" sz="2000" spc="-215" dirty="0">
                <a:latin typeface="Verdana"/>
                <a:cs typeface="Verdana"/>
              </a:rPr>
              <a:t> </a:t>
            </a:r>
            <a:r>
              <a:rPr lang="en-US" sz="2000" spc="55" dirty="0">
                <a:latin typeface="Verdana"/>
                <a:cs typeface="Verdana"/>
              </a:rPr>
              <a:t>in</a:t>
            </a:r>
            <a:r>
              <a:rPr lang="en-US" sz="2000" spc="-215" dirty="0">
                <a:latin typeface="Verdana"/>
                <a:cs typeface="Verdana"/>
              </a:rPr>
              <a:t> </a:t>
            </a:r>
            <a:r>
              <a:rPr lang="en-US" sz="2000" spc="5" dirty="0">
                <a:latin typeface="Verdana"/>
                <a:cs typeface="Verdana"/>
              </a:rPr>
              <a:t>la</a:t>
            </a:r>
            <a:r>
              <a:rPr lang="en-US" sz="2000" spc="-45" dirty="0">
                <a:latin typeface="Verdana"/>
                <a:cs typeface="Verdana"/>
              </a:rPr>
              <a:t>t</a:t>
            </a:r>
            <a:r>
              <a:rPr lang="en-US" sz="2000" spc="25" dirty="0">
                <a:latin typeface="Verdana"/>
                <a:cs typeface="Verdana"/>
              </a:rPr>
              <a:t>e  </a:t>
            </a:r>
            <a:r>
              <a:rPr lang="en-US" sz="2000" spc="45" dirty="0">
                <a:latin typeface="Verdana"/>
                <a:cs typeface="Verdana"/>
              </a:rPr>
              <a:t>identiﬁcation </a:t>
            </a:r>
            <a:r>
              <a:rPr lang="en-US" sz="2000" spc="20" dirty="0">
                <a:latin typeface="Verdana"/>
                <a:cs typeface="Verdana"/>
              </a:rPr>
              <a:t>of </a:t>
            </a:r>
            <a:r>
              <a:rPr lang="en-US" sz="2000" spc="-65" dirty="0">
                <a:latin typeface="Verdana"/>
                <a:cs typeface="Verdana"/>
              </a:rPr>
              <a:t>issues. </a:t>
            </a:r>
            <a:r>
              <a:rPr lang="en-US" sz="2000" spc="80" dirty="0">
                <a:latin typeface="Verdana"/>
                <a:cs typeface="Verdana"/>
              </a:rPr>
              <a:t>Manual </a:t>
            </a:r>
            <a:r>
              <a:rPr lang="en-US" sz="2000" spc="85" dirty="0">
                <a:latin typeface="Verdana"/>
                <a:cs typeface="Verdana"/>
              </a:rPr>
              <a:t> </a:t>
            </a:r>
            <a:r>
              <a:rPr lang="en-US" sz="2000" spc="55" dirty="0">
                <a:latin typeface="Verdana"/>
                <a:cs typeface="Verdana"/>
              </a:rPr>
              <a:t>inspection </a:t>
            </a:r>
            <a:r>
              <a:rPr lang="en-US" sz="2000" spc="-40" dirty="0">
                <a:latin typeface="Verdana"/>
                <a:cs typeface="Verdana"/>
              </a:rPr>
              <a:t>is </a:t>
            </a:r>
            <a:r>
              <a:rPr lang="en-US" sz="2000" b="1" spc="70" dirty="0">
                <a:latin typeface="Verdana"/>
                <a:cs typeface="Verdana"/>
              </a:rPr>
              <a:t>time-consuming</a:t>
            </a:r>
            <a:r>
              <a:rPr lang="en-US" sz="2000" spc="70" dirty="0">
                <a:latin typeface="Verdana"/>
                <a:cs typeface="Verdana"/>
              </a:rPr>
              <a:t> </a:t>
            </a:r>
            <a:r>
              <a:rPr lang="en-US" sz="2000" spc="85" dirty="0">
                <a:latin typeface="Verdana"/>
                <a:cs typeface="Verdana"/>
              </a:rPr>
              <a:t>and </a:t>
            </a:r>
            <a:r>
              <a:rPr lang="en-US" sz="2000" spc="90" dirty="0">
                <a:latin typeface="Verdana"/>
                <a:cs typeface="Verdana"/>
              </a:rPr>
              <a:t> </a:t>
            </a:r>
            <a:r>
              <a:rPr lang="en-US" sz="2000" spc="75" dirty="0">
                <a:latin typeface="Verdana"/>
                <a:cs typeface="Verdana"/>
              </a:rPr>
              <a:t>can</a:t>
            </a:r>
            <a:r>
              <a:rPr lang="en-US" sz="2000" spc="-215" dirty="0">
                <a:latin typeface="Verdana"/>
                <a:cs typeface="Verdana"/>
              </a:rPr>
              <a:t> </a:t>
            </a:r>
            <a:r>
              <a:rPr lang="en-US" sz="2000" spc="5" dirty="0">
                <a:latin typeface="Verdana"/>
                <a:cs typeface="Verdana"/>
              </a:rPr>
              <a:t>l</a:t>
            </a:r>
            <a:r>
              <a:rPr lang="en-US" sz="2000" spc="-25" dirty="0">
                <a:latin typeface="Verdana"/>
                <a:cs typeface="Verdana"/>
              </a:rPr>
              <a:t>e</a:t>
            </a:r>
            <a:r>
              <a:rPr lang="en-US" sz="2000" spc="70" dirty="0">
                <a:latin typeface="Verdana"/>
                <a:cs typeface="Verdana"/>
              </a:rPr>
              <a:t>ad</a:t>
            </a:r>
            <a:r>
              <a:rPr lang="en-US" sz="2000" spc="-215" dirty="0">
                <a:latin typeface="Verdana"/>
                <a:cs typeface="Verdana"/>
              </a:rPr>
              <a:t> </a:t>
            </a:r>
            <a:r>
              <a:rPr lang="en-US" sz="2000" spc="-15" dirty="0">
                <a:latin typeface="Verdana"/>
                <a:cs typeface="Verdana"/>
              </a:rPr>
              <a:t>t</a:t>
            </a:r>
            <a:r>
              <a:rPr lang="en-US" sz="2000" spc="60" dirty="0">
                <a:latin typeface="Verdana"/>
                <a:cs typeface="Verdana"/>
              </a:rPr>
              <a:t>o</a:t>
            </a:r>
            <a:r>
              <a:rPr lang="en-US" sz="2000" spc="-215" dirty="0">
                <a:latin typeface="Verdana"/>
                <a:cs typeface="Verdana"/>
              </a:rPr>
              <a:t> </a:t>
            </a:r>
            <a:r>
              <a:rPr lang="en-US" sz="2000" b="1" spc="55" dirty="0">
                <a:latin typeface="Verdana"/>
                <a:cs typeface="Verdana"/>
              </a:rPr>
              <a:t>ina</a:t>
            </a:r>
            <a:r>
              <a:rPr lang="en-US" sz="2000" b="1" spc="30" dirty="0">
                <a:latin typeface="Verdana"/>
                <a:cs typeface="Verdana"/>
              </a:rPr>
              <a:t>c</a:t>
            </a:r>
            <a:r>
              <a:rPr lang="en-US" sz="2000" b="1" spc="110" dirty="0">
                <a:latin typeface="Verdana"/>
                <a:cs typeface="Verdana"/>
              </a:rPr>
              <a:t>cu</a:t>
            </a:r>
            <a:r>
              <a:rPr lang="en-US" sz="2000" b="1" spc="-175" dirty="0">
                <a:latin typeface="Verdana"/>
                <a:cs typeface="Verdana"/>
              </a:rPr>
              <a:t>r</a:t>
            </a:r>
            <a:r>
              <a:rPr lang="en-US" sz="2000" b="1" spc="15" dirty="0">
                <a:latin typeface="Verdana"/>
                <a:cs typeface="Verdana"/>
              </a:rPr>
              <a:t>a</a:t>
            </a:r>
            <a:r>
              <a:rPr lang="en-US" sz="2000" b="1" spc="-40" dirty="0">
                <a:latin typeface="Verdana"/>
                <a:cs typeface="Verdana"/>
              </a:rPr>
              <a:t>t</a:t>
            </a:r>
            <a:r>
              <a:rPr lang="en-US" sz="2000" b="1" spc="35" dirty="0">
                <a:latin typeface="Verdana"/>
                <a:cs typeface="Verdana"/>
              </a:rPr>
              <a:t>e</a:t>
            </a:r>
            <a:r>
              <a:rPr lang="en-US" sz="2000" b="1" spc="-215" dirty="0">
                <a:latin typeface="Verdana"/>
                <a:cs typeface="Verdana"/>
              </a:rPr>
              <a:t> </a:t>
            </a:r>
            <a:r>
              <a:rPr lang="en-US" sz="2000" b="1" spc="40" dirty="0">
                <a:latin typeface="Verdana"/>
                <a:cs typeface="Verdana"/>
              </a:rPr>
              <a:t>diagnoses</a:t>
            </a:r>
            <a:r>
              <a:rPr lang="en-US" sz="2000" b="1" spc="-370" dirty="0">
                <a:latin typeface="Verdana"/>
                <a:cs typeface="Verdana"/>
              </a:rPr>
              <a:t>.</a:t>
            </a:r>
            <a:endParaRPr lang="en-US" sz="2000" b="1" dirty="0">
              <a:latin typeface="Verdana"/>
              <a:cs typeface="Verdana"/>
            </a:endParaRPr>
          </a:p>
          <a:p>
            <a:endParaRPr lang="en-IN" sz="2000" dirty="0"/>
          </a:p>
        </p:txBody>
      </p:sp>
      <p:sp>
        <p:nvSpPr>
          <p:cNvPr id="6" name="Text Placeholder 5"/>
          <p:cNvSpPr>
            <a:spLocks noGrp="1"/>
          </p:cNvSpPr>
          <p:nvPr>
            <p:ph type="body" sz="quarter" idx="13"/>
          </p:nvPr>
        </p:nvSpPr>
        <p:spPr>
          <a:xfrm>
            <a:off x="285139" y="1439343"/>
            <a:ext cx="3922776" cy="4242816"/>
          </a:xfrm>
        </p:spPr>
        <p:txBody>
          <a:bodyPr/>
          <a:lstStyle/>
          <a:p>
            <a:r>
              <a:rPr lang="en-IN" dirty="0"/>
              <a:t>C</a:t>
            </a:r>
          </a:p>
        </p:txBody>
      </p:sp>
    </p:spTree>
    <p:extLst>
      <p:ext uri="{BB962C8B-B14F-4D97-AF65-F5344CB8AC3E}">
        <p14:creationId xmlns:p14="http://schemas.microsoft.com/office/powerpoint/2010/main" val="793506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xit" presetSubtype="0" fill="hold" grpId="0" nodeType="clickEffect">
                                  <p:stCondLst>
                                    <p:cond delay="0"/>
                                  </p:stCondLst>
                                  <p:childTnLst>
                                    <p:anim calcmode="lin" valueType="num">
                                      <p:cBhvr>
                                        <p:cTn id="6" dur="1000"/>
                                        <p:tgtEl>
                                          <p:spTgt spid="6">
                                            <p:txEl>
                                              <p:pRg st="0" end="0"/>
                                            </p:txEl>
                                          </p:spTgt>
                                        </p:tgtEl>
                                        <p:attrNameLst>
                                          <p:attrName>ppt_w</p:attrName>
                                        </p:attrNameLst>
                                      </p:cBhvr>
                                      <p:tavLst>
                                        <p:tav tm="0">
                                          <p:val>
                                            <p:strVal val="ppt_w"/>
                                          </p:val>
                                        </p:tav>
                                        <p:tav tm="100000">
                                          <p:val>
                                            <p:fltVal val="0"/>
                                          </p:val>
                                        </p:tav>
                                      </p:tavLst>
                                    </p:anim>
                                    <p:anim calcmode="lin" valueType="num">
                                      <p:cBhvr>
                                        <p:cTn id="7" dur="1000"/>
                                        <p:tgtEl>
                                          <p:spTgt spid="6">
                                            <p:txEl>
                                              <p:pRg st="0" end="0"/>
                                            </p:txEl>
                                          </p:spTgt>
                                        </p:tgtEl>
                                        <p:attrNameLst>
                                          <p:attrName>ppt_h</p:attrName>
                                        </p:attrNameLst>
                                      </p:cBhvr>
                                      <p:tavLst>
                                        <p:tav tm="0">
                                          <p:val>
                                            <p:strVal val="ppt_h"/>
                                          </p:val>
                                        </p:tav>
                                        <p:tav tm="100000">
                                          <p:val>
                                            <p:fltVal val="0"/>
                                          </p:val>
                                        </p:tav>
                                      </p:tavLst>
                                    </p:anim>
                                    <p:anim calcmode="lin" valueType="num">
                                      <p:cBhvr>
                                        <p:cTn id="8" dur="1000"/>
                                        <p:tgtEl>
                                          <p:spTgt spid="6">
                                            <p:txEl>
                                              <p:pRg st="0" end="0"/>
                                            </p:txEl>
                                          </p:spTgt>
                                        </p:tgtEl>
                                        <p:attrNameLst>
                                          <p:attrName>style.rotation</p:attrName>
                                        </p:attrNameLst>
                                      </p:cBhvr>
                                      <p:tavLst>
                                        <p:tav tm="0">
                                          <p:val>
                                            <p:fltVal val="0"/>
                                          </p:val>
                                        </p:tav>
                                        <p:tav tm="100000">
                                          <p:val>
                                            <p:fltVal val="90"/>
                                          </p:val>
                                        </p:tav>
                                      </p:tavLst>
                                    </p:anim>
                                    <p:animEffect transition="out" filter="fade">
                                      <p:cBhvr>
                                        <p:cTn id="9" dur="1000"/>
                                        <p:tgtEl>
                                          <p:spTgt spid="6">
                                            <p:txEl>
                                              <p:pRg st="0" end="0"/>
                                            </p:txEl>
                                          </p:spTgt>
                                        </p:tgtEl>
                                      </p:cBhvr>
                                    </p:animEffect>
                                    <p:set>
                                      <p:cBhvr>
                                        <p:cTn id="10" dur="1" fill="hold">
                                          <p:stCondLst>
                                            <p:cond delay="999"/>
                                          </p:stCondLst>
                                        </p:cTn>
                                        <p:tgtEl>
                                          <p:spTgt spid="6">
                                            <p:txEl>
                                              <p:pRg st="0" end="0"/>
                                            </p:txEl>
                                          </p:spTgt>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42" presetClass="exit" presetSubtype="0" fill="hold" grpId="0" nodeType="clickEffect">
                                  <p:stCondLst>
                                    <p:cond delay="0"/>
                                  </p:stCondLst>
                                  <p:childTnLst>
                                    <p:animEffect transition="out" filter="fade">
                                      <p:cBhvr>
                                        <p:cTn id="14" dur="1000"/>
                                        <p:tgtEl>
                                          <p:spTgt spid="2"/>
                                        </p:tgtEl>
                                      </p:cBhvr>
                                    </p:animEffect>
                                    <p:anim calcmode="lin" valueType="num">
                                      <p:cBhvr>
                                        <p:cTn id="15" dur="1000"/>
                                        <p:tgtEl>
                                          <p:spTgt spid="2"/>
                                        </p:tgtEl>
                                        <p:attrNameLst>
                                          <p:attrName>ppt_x</p:attrName>
                                        </p:attrNameLst>
                                      </p:cBhvr>
                                      <p:tavLst>
                                        <p:tav tm="0">
                                          <p:val>
                                            <p:strVal val="ppt_x"/>
                                          </p:val>
                                        </p:tav>
                                        <p:tav tm="100000">
                                          <p:val>
                                            <p:strVal val="ppt_x"/>
                                          </p:val>
                                        </p:tav>
                                      </p:tavLst>
                                    </p:anim>
                                    <p:anim calcmode="lin" valueType="num">
                                      <p:cBhvr>
                                        <p:cTn id="16" dur="1000"/>
                                        <p:tgtEl>
                                          <p:spTgt spid="2"/>
                                        </p:tgtEl>
                                        <p:attrNameLst>
                                          <p:attrName>ppt_y</p:attrName>
                                        </p:attrNameLst>
                                      </p:cBhvr>
                                      <p:tavLst>
                                        <p:tav tm="0">
                                          <p:val>
                                            <p:strVal val="ppt_y"/>
                                          </p:val>
                                        </p:tav>
                                        <p:tav tm="100000">
                                          <p:val>
                                            <p:strVal val="ppt_y+.1"/>
                                          </p:val>
                                        </p:tav>
                                      </p:tavLst>
                                    </p:anim>
                                    <p:set>
                                      <p:cBhvr>
                                        <p:cTn id="17" dur="1" fill="hold">
                                          <p:stCondLst>
                                            <p:cond delay="999"/>
                                          </p:stCondLst>
                                        </p:cTn>
                                        <p:tgtEl>
                                          <p:spTgt spid="2"/>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6" presetClass="exit" presetSubtype="21" fill="hold" grpId="0" nodeType="clickEffect">
                                  <p:stCondLst>
                                    <p:cond delay="0"/>
                                  </p:stCondLst>
                                  <p:childTnLst>
                                    <p:animEffect transition="out" filter="barn(inVertical)">
                                      <p:cBhvr>
                                        <p:cTn id="21" dur="500"/>
                                        <p:tgtEl>
                                          <p:spTgt spid="5">
                                            <p:txEl>
                                              <p:pRg st="0" end="0"/>
                                            </p:txEl>
                                          </p:spTgt>
                                        </p:tgtEl>
                                      </p:cBhvr>
                                    </p:animEffect>
                                    <p:set>
                                      <p:cBhvr>
                                        <p:cTn id="22" dur="1" fill="hold">
                                          <p:stCondLst>
                                            <p:cond delay="499"/>
                                          </p:stCondLst>
                                        </p:cTn>
                                        <p:tgtEl>
                                          <p:spTgt spid="5">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0613" y="2446985"/>
            <a:ext cx="3400023" cy="1815921"/>
          </a:xfrm>
        </p:spPr>
        <p:txBody>
          <a:bodyPr>
            <a:normAutofit fontScale="90000"/>
          </a:bodyPr>
          <a:lstStyle/>
          <a:p>
            <a:r>
              <a:rPr lang="en-IN" b="1" spc="45" dirty="0">
                <a:cs typeface="Cambria"/>
              </a:rPr>
              <a:t>Machine </a:t>
            </a:r>
            <a:r>
              <a:rPr lang="en-IN" b="1" spc="35" dirty="0">
                <a:cs typeface="Cambria"/>
              </a:rPr>
              <a:t>Learning </a:t>
            </a:r>
            <a:r>
              <a:rPr lang="en-IN" b="1" spc="-715" dirty="0">
                <a:cs typeface="Cambria"/>
              </a:rPr>
              <a:t> </a:t>
            </a:r>
            <a:r>
              <a:rPr lang="en-IN" b="1" spc="-15" dirty="0">
                <a:cs typeface="Palatino Linotype"/>
              </a:rPr>
              <a:t>Applications</a:t>
            </a:r>
            <a:endParaRPr lang="en-IN" b="1" dirty="0"/>
          </a:p>
        </p:txBody>
      </p:sp>
      <p:sp>
        <p:nvSpPr>
          <p:cNvPr id="3" name="Content Placeholder 2"/>
          <p:cNvSpPr>
            <a:spLocks noGrp="1"/>
          </p:cNvSpPr>
          <p:nvPr>
            <p:ph idx="1"/>
          </p:nvPr>
        </p:nvSpPr>
        <p:spPr>
          <a:xfrm>
            <a:off x="7984901" y="1519707"/>
            <a:ext cx="3425781" cy="4018207"/>
          </a:xfrm>
        </p:spPr>
        <p:txBody>
          <a:bodyPr>
            <a:noAutofit/>
          </a:bodyPr>
          <a:lstStyle/>
          <a:p>
            <a:pPr marL="285750" indent="-285750">
              <a:buFont typeface="Wingdings" pitchFamily="2" charset="2"/>
              <a:buChar char="Ø"/>
            </a:pPr>
            <a:r>
              <a:rPr lang="en-US" sz="1800" spc="145" dirty="0">
                <a:latin typeface="Verdana"/>
                <a:cs typeface="Verdana"/>
              </a:rPr>
              <a:t>Ma</a:t>
            </a:r>
            <a:r>
              <a:rPr lang="en-US" sz="1800" spc="85" dirty="0">
                <a:latin typeface="Verdana"/>
                <a:cs typeface="Verdana"/>
              </a:rPr>
              <a:t>c</a:t>
            </a:r>
            <a:r>
              <a:rPr lang="en-US" sz="1800" spc="65" dirty="0">
                <a:latin typeface="Verdana"/>
                <a:cs typeface="Verdana"/>
              </a:rPr>
              <a:t>hine</a:t>
            </a:r>
            <a:r>
              <a:rPr lang="en-US" sz="1800" spc="-215" dirty="0">
                <a:latin typeface="Verdana"/>
                <a:cs typeface="Verdana"/>
              </a:rPr>
              <a:t> </a:t>
            </a:r>
            <a:r>
              <a:rPr lang="en-US" sz="1800" spc="5" dirty="0">
                <a:latin typeface="Verdana"/>
                <a:cs typeface="Verdana"/>
              </a:rPr>
              <a:t>l</a:t>
            </a:r>
            <a:r>
              <a:rPr lang="en-US" sz="1800" spc="-25" dirty="0">
                <a:latin typeface="Verdana"/>
                <a:cs typeface="Verdana"/>
              </a:rPr>
              <a:t>e</a:t>
            </a:r>
            <a:r>
              <a:rPr lang="en-US" sz="1800" spc="-40" dirty="0">
                <a:latin typeface="Verdana"/>
                <a:cs typeface="Verdana"/>
              </a:rPr>
              <a:t>a</a:t>
            </a:r>
            <a:r>
              <a:rPr lang="en-US" sz="1800" spc="-50" dirty="0">
                <a:latin typeface="Verdana"/>
                <a:cs typeface="Verdana"/>
              </a:rPr>
              <a:t>r</a:t>
            </a:r>
            <a:r>
              <a:rPr lang="en-US" sz="1800" spc="100" dirty="0">
                <a:latin typeface="Verdana"/>
                <a:cs typeface="Verdana"/>
              </a:rPr>
              <a:t>ning</a:t>
            </a:r>
            <a:r>
              <a:rPr lang="en-US" sz="1800" spc="-215" dirty="0">
                <a:latin typeface="Verdana"/>
                <a:cs typeface="Verdana"/>
              </a:rPr>
              <a:t> </a:t>
            </a:r>
            <a:r>
              <a:rPr lang="en-US" sz="1800" spc="30" dirty="0">
                <a:latin typeface="Verdana"/>
                <a:cs typeface="Verdana"/>
              </a:rPr>
              <a:t>algo</a:t>
            </a:r>
            <a:r>
              <a:rPr lang="en-US" sz="1800" spc="5" dirty="0">
                <a:latin typeface="Verdana"/>
                <a:cs typeface="Verdana"/>
              </a:rPr>
              <a:t>r</a:t>
            </a:r>
            <a:r>
              <a:rPr lang="en-US" sz="1800" spc="65" dirty="0">
                <a:latin typeface="Verdana"/>
                <a:cs typeface="Verdana"/>
              </a:rPr>
              <a:t>ithms</a:t>
            </a:r>
            <a:r>
              <a:rPr lang="en-US" sz="1800" spc="-215" dirty="0">
                <a:latin typeface="Verdana"/>
                <a:cs typeface="Verdana"/>
              </a:rPr>
              <a:t> </a:t>
            </a:r>
            <a:r>
              <a:rPr lang="en-US" sz="1800" spc="60" dirty="0" smtClean="0">
                <a:latin typeface="Verdana"/>
                <a:cs typeface="Verdana"/>
              </a:rPr>
              <a:t>can </a:t>
            </a:r>
            <a:r>
              <a:rPr lang="en-US" sz="1800" spc="-5" dirty="0">
                <a:latin typeface="Verdana"/>
                <a:cs typeface="Verdana"/>
              </a:rPr>
              <a:t>anal</a:t>
            </a:r>
            <a:r>
              <a:rPr lang="en-US" sz="1800" spc="-30" dirty="0">
                <a:latin typeface="Verdana"/>
                <a:cs typeface="Verdana"/>
              </a:rPr>
              <a:t>y</a:t>
            </a:r>
            <a:r>
              <a:rPr lang="en-US" sz="1800" spc="-50" dirty="0">
                <a:latin typeface="Verdana"/>
                <a:cs typeface="Verdana"/>
              </a:rPr>
              <a:t>z</a:t>
            </a:r>
            <a:r>
              <a:rPr lang="en-US" sz="1800" spc="35" dirty="0">
                <a:latin typeface="Verdana"/>
                <a:cs typeface="Verdana"/>
              </a:rPr>
              <a:t>e</a:t>
            </a:r>
            <a:r>
              <a:rPr lang="en-US" sz="1800" spc="-215" dirty="0">
                <a:latin typeface="Verdana"/>
                <a:cs typeface="Verdana"/>
              </a:rPr>
              <a:t> </a:t>
            </a:r>
            <a:r>
              <a:rPr lang="en-US" sz="1800" spc="-15" dirty="0">
                <a:solidFill>
                  <a:srgbClr val="000000"/>
                </a:solidFill>
                <a:latin typeface="Verdana"/>
                <a:cs typeface="Verdana"/>
              </a:rPr>
              <a:t>sa</a:t>
            </a:r>
            <a:r>
              <a:rPr lang="en-US" sz="1800" spc="-65" dirty="0">
                <a:solidFill>
                  <a:srgbClr val="000000"/>
                </a:solidFill>
                <a:latin typeface="Verdana"/>
                <a:cs typeface="Verdana"/>
              </a:rPr>
              <a:t>t</a:t>
            </a:r>
            <a:r>
              <a:rPr lang="en-US" sz="1800" spc="10" dirty="0">
                <a:solidFill>
                  <a:srgbClr val="000000"/>
                </a:solidFill>
                <a:latin typeface="Verdana"/>
                <a:cs typeface="Verdana"/>
              </a:rPr>
              <a:t>elli</a:t>
            </a:r>
            <a:r>
              <a:rPr lang="en-US" sz="1800" spc="-40" dirty="0">
                <a:solidFill>
                  <a:srgbClr val="000000"/>
                </a:solidFill>
                <a:latin typeface="Verdana"/>
                <a:cs typeface="Verdana"/>
              </a:rPr>
              <a:t>t</a:t>
            </a:r>
            <a:r>
              <a:rPr lang="en-US" sz="1800" spc="35" dirty="0">
                <a:solidFill>
                  <a:srgbClr val="000000"/>
                </a:solidFill>
                <a:latin typeface="Verdana"/>
                <a:cs typeface="Verdana"/>
              </a:rPr>
              <a:t>e</a:t>
            </a:r>
            <a:r>
              <a:rPr lang="en-US" sz="1800" spc="-215" dirty="0">
                <a:solidFill>
                  <a:srgbClr val="000000"/>
                </a:solidFill>
                <a:latin typeface="Verdana"/>
                <a:cs typeface="Verdana"/>
              </a:rPr>
              <a:t> </a:t>
            </a:r>
            <a:r>
              <a:rPr lang="en-US" sz="1800" spc="65" dirty="0">
                <a:solidFill>
                  <a:srgbClr val="000000"/>
                </a:solidFill>
                <a:latin typeface="Verdana"/>
                <a:cs typeface="Verdana"/>
              </a:rPr>
              <a:t>image</a:t>
            </a:r>
            <a:r>
              <a:rPr lang="en-US" sz="1800" spc="80" dirty="0">
                <a:solidFill>
                  <a:srgbClr val="000000"/>
                </a:solidFill>
                <a:latin typeface="Verdana"/>
                <a:cs typeface="Verdana"/>
              </a:rPr>
              <a:t>r</a:t>
            </a:r>
            <a:r>
              <a:rPr lang="en-US" sz="1800" spc="-110" dirty="0">
                <a:solidFill>
                  <a:srgbClr val="000000"/>
                </a:solidFill>
                <a:latin typeface="Verdana"/>
                <a:cs typeface="Verdana"/>
              </a:rPr>
              <a:t>y</a:t>
            </a:r>
            <a:r>
              <a:rPr lang="en-US" sz="1800" spc="-215" dirty="0">
                <a:solidFill>
                  <a:srgbClr val="000000"/>
                </a:solidFill>
                <a:latin typeface="Verdana"/>
                <a:cs typeface="Verdana"/>
              </a:rPr>
              <a:t> </a:t>
            </a:r>
            <a:r>
              <a:rPr lang="en-US" sz="1800" spc="70" dirty="0">
                <a:latin typeface="Verdana"/>
                <a:cs typeface="Verdana"/>
              </a:rPr>
              <a:t>and  </a:t>
            </a:r>
            <a:r>
              <a:rPr lang="en-US" sz="1800" spc="5" dirty="0">
                <a:solidFill>
                  <a:srgbClr val="000000"/>
                </a:solidFill>
                <a:latin typeface="Verdana"/>
                <a:cs typeface="Verdana"/>
              </a:rPr>
              <a:t>sensor</a:t>
            </a:r>
            <a:r>
              <a:rPr lang="en-US" sz="1800" spc="-215" dirty="0">
                <a:solidFill>
                  <a:srgbClr val="000000"/>
                </a:solidFill>
                <a:latin typeface="Verdana"/>
                <a:cs typeface="Verdana"/>
              </a:rPr>
              <a:t> </a:t>
            </a:r>
            <a:r>
              <a:rPr lang="en-US" sz="1800" spc="40" dirty="0">
                <a:solidFill>
                  <a:srgbClr val="000000"/>
                </a:solidFill>
                <a:latin typeface="Verdana"/>
                <a:cs typeface="Verdana"/>
              </a:rPr>
              <a:t>data</a:t>
            </a:r>
            <a:r>
              <a:rPr lang="en-US" sz="1800" spc="-215" dirty="0">
                <a:solidFill>
                  <a:srgbClr val="000000"/>
                </a:solidFill>
                <a:latin typeface="Verdana"/>
                <a:cs typeface="Verdana"/>
              </a:rPr>
              <a:t> </a:t>
            </a:r>
            <a:r>
              <a:rPr lang="en-US" sz="1800" spc="-15" dirty="0">
                <a:latin typeface="Verdana"/>
                <a:cs typeface="Verdana"/>
              </a:rPr>
              <a:t>t</a:t>
            </a:r>
            <a:r>
              <a:rPr lang="en-US" sz="1800" spc="60" dirty="0">
                <a:latin typeface="Verdana"/>
                <a:cs typeface="Verdana"/>
              </a:rPr>
              <a:t>o</a:t>
            </a:r>
            <a:r>
              <a:rPr lang="en-US" sz="1800" spc="-215" dirty="0">
                <a:latin typeface="Verdana"/>
                <a:cs typeface="Verdana"/>
              </a:rPr>
              <a:t> </a:t>
            </a:r>
            <a:r>
              <a:rPr lang="en-US" sz="1800" spc="45" dirty="0">
                <a:latin typeface="Verdana"/>
                <a:cs typeface="Verdana"/>
              </a:rPr>
              <a:t>identi</a:t>
            </a:r>
            <a:r>
              <a:rPr lang="en-US" sz="1800" spc="55" dirty="0">
                <a:latin typeface="Verdana"/>
                <a:cs typeface="Verdana"/>
              </a:rPr>
              <a:t>f</a:t>
            </a:r>
            <a:r>
              <a:rPr lang="en-US" sz="1800" spc="-110" dirty="0">
                <a:latin typeface="Verdana"/>
                <a:cs typeface="Verdana"/>
              </a:rPr>
              <a:t>y</a:t>
            </a:r>
            <a:r>
              <a:rPr lang="en-US" sz="1800" spc="-215" dirty="0">
                <a:latin typeface="Verdana"/>
                <a:cs typeface="Verdana"/>
              </a:rPr>
              <a:t> </a:t>
            </a:r>
            <a:r>
              <a:rPr lang="en-US" sz="1800" spc="140" dirty="0" smtClean="0">
                <a:latin typeface="Verdana"/>
                <a:cs typeface="Verdana"/>
              </a:rPr>
              <a:t>p</a:t>
            </a:r>
            <a:r>
              <a:rPr lang="en-US" sz="1800" spc="15" dirty="0" smtClean="0">
                <a:latin typeface="Verdana"/>
                <a:cs typeface="Verdana"/>
              </a:rPr>
              <a:t>a</a:t>
            </a:r>
            <a:r>
              <a:rPr lang="en-US" sz="1800" spc="-25" dirty="0" smtClean="0">
                <a:latin typeface="Verdana"/>
                <a:cs typeface="Verdana"/>
              </a:rPr>
              <a:t>t</a:t>
            </a:r>
            <a:r>
              <a:rPr lang="en-US" sz="1800" spc="-15" dirty="0" smtClean="0">
                <a:latin typeface="Verdana"/>
                <a:cs typeface="Verdana"/>
              </a:rPr>
              <a:t>te</a:t>
            </a:r>
            <a:r>
              <a:rPr lang="en-US" sz="1800" spc="-30" dirty="0" smtClean="0">
                <a:latin typeface="Verdana"/>
                <a:cs typeface="Verdana"/>
              </a:rPr>
              <a:t>r</a:t>
            </a:r>
            <a:r>
              <a:rPr lang="en-US" sz="1800" spc="20" dirty="0" smtClean="0">
                <a:latin typeface="Verdana"/>
                <a:cs typeface="Verdana"/>
              </a:rPr>
              <a:t>ns </a:t>
            </a:r>
            <a:r>
              <a:rPr lang="en-US" sz="1800" spc="5" dirty="0">
                <a:latin typeface="Verdana"/>
                <a:cs typeface="Verdana"/>
              </a:rPr>
              <a:t>asso</a:t>
            </a:r>
            <a:r>
              <a:rPr lang="en-US" sz="1800" spc="-15" dirty="0">
                <a:latin typeface="Verdana"/>
                <a:cs typeface="Verdana"/>
              </a:rPr>
              <a:t>c</a:t>
            </a:r>
            <a:r>
              <a:rPr lang="en-US" sz="1800" spc="5" dirty="0">
                <a:latin typeface="Verdana"/>
                <a:cs typeface="Verdana"/>
              </a:rPr>
              <a:t>ia</a:t>
            </a:r>
            <a:r>
              <a:rPr lang="en-US" sz="1800" spc="-45" dirty="0">
                <a:latin typeface="Verdana"/>
                <a:cs typeface="Verdana"/>
              </a:rPr>
              <a:t>t</a:t>
            </a:r>
            <a:r>
              <a:rPr lang="en-US" sz="1800" spc="90" dirty="0">
                <a:latin typeface="Verdana"/>
                <a:cs typeface="Verdana"/>
              </a:rPr>
              <a:t>ed</a:t>
            </a:r>
            <a:r>
              <a:rPr lang="en-US" sz="1800" spc="-215" dirty="0">
                <a:latin typeface="Verdana"/>
                <a:cs typeface="Verdana"/>
              </a:rPr>
              <a:t> </a:t>
            </a:r>
            <a:r>
              <a:rPr lang="en-US" sz="1800" spc="80" dirty="0">
                <a:latin typeface="Verdana"/>
                <a:cs typeface="Verdana"/>
              </a:rPr>
              <a:t>with</a:t>
            </a:r>
            <a:r>
              <a:rPr lang="en-US" sz="1800" spc="-215" dirty="0">
                <a:latin typeface="Verdana"/>
                <a:cs typeface="Verdana"/>
              </a:rPr>
              <a:t> </a:t>
            </a:r>
            <a:r>
              <a:rPr lang="en-US" sz="1800" spc="80" dirty="0">
                <a:latin typeface="Verdana"/>
                <a:cs typeface="Verdana"/>
              </a:rPr>
              <a:t>h</a:t>
            </a:r>
            <a:r>
              <a:rPr lang="en-US" sz="1800" spc="35" dirty="0">
                <a:latin typeface="Verdana"/>
                <a:cs typeface="Verdana"/>
              </a:rPr>
              <a:t>e</a:t>
            </a:r>
            <a:r>
              <a:rPr lang="en-US" sz="1800" spc="-10" dirty="0">
                <a:latin typeface="Verdana"/>
                <a:cs typeface="Verdana"/>
              </a:rPr>
              <a:t>al</a:t>
            </a:r>
            <a:r>
              <a:rPr lang="en-US" sz="1800" spc="60" dirty="0">
                <a:latin typeface="Verdana"/>
                <a:cs typeface="Verdana"/>
              </a:rPr>
              <a:t>t</a:t>
            </a:r>
            <a:r>
              <a:rPr lang="en-US" sz="1800" spc="70" dirty="0">
                <a:latin typeface="Verdana"/>
                <a:cs typeface="Verdana"/>
              </a:rPr>
              <a:t>h</a:t>
            </a:r>
            <a:r>
              <a:rPr lang="en-US" sz="1800" spc="-110" dirty="0">
                <a:latin typeface="Verdana"/>
                <a:cs typeface="Verdana"/>
              </a:rPr>
              <a:t>y</a:t>
            </a:r>
            <a:r>
              <a:rPr lang="en-US" sz="1800" spc="-215" dirty="0">
                <a:latin typeface="Verdana"/>
                <a:cs typeface="Verdana"/>
              </a:rPr>
              <a:t> </a:t>
            </a:r>
            <a:r>
              <a:rPr lang="en-US" sz="1800" spc="70" dirty="0" smtClean="0">
                <a:latin typeface="Verdana"/>
                <a:cs typeface="Verdana"/>
              </a:rPr>
              <a:t>and </a:t>
            </a:r>
            <a:r>
              <a:rPr lang="en-US" sz="1800" spc="25" dirty="0">
                <a:latin typeface="Verdana"/>
                <a:cs typeface="Verdana"/>
              </a:rPr>
              <a:t>dis</a:t>
            </a:r>
            <a:r>
              <a:rPr lang="en-US" sz="1800" spc="-10" dirty="0">
                <a:latin typeface="Verdana"/>
                <a:cs typeface="Verdana"/>
              </a:rPr>
              <a:t>e</a:t>
            </a:r>
            <a:r>
              <a:rPr lang="en-US" sz="1800" spc="25" dirty="0">
                <a:latin typeface="Verdana"/>
                <a:cs typeface="Verdana"/>
              </a:rPr>
              <a:t>ased</a:t>
            </a:r>
            <a:r>
              <a:rPr lang="en-US" sz="1800" spc="-215" dirty="0">
                <a:latin typeface="Verdana"/>
                <a:cs typeface="Verdana"/>
              </a:rPr>
              <a:t> </a:t>
            </a:r>
            <a:r>
              <a:rPr lang="en-US" sz="1800" spc="35" dirty="0">
                <a:latin typeface="Verdana"/>
                <a:cs typeface="Verdana"/>
              </a:rPr>
              <a:t>c</a:t>
            </a:r>
            <a:r>
              <a:rPr lang="en-US" sz="1800" spc="-10" dirty="0">
                <a:latin typeface="Verdana"/>
                <a:cs typeface="Verdana"/>
              </a:rPr>
              <a:t>r</a:t>
            </a:r>
            <a:r>
              <a:rPr lang="en-US" sz="1800" spc="-55" dirty="0">
                <a:latin typeface="Verdana"/>
                <a:cs typeface="Verdana"/>
              </a:rPr>
              <a:t>ops.</a:t>
            </a:r>
            <a:r>
              <a:rPr lang="en-US" sz="1800" spc="-215" dirty="0">
                <a:latin typeface="Verdana"/>
                <a:cs typeface="Verdana"/>
              </a:rPr>
              <a:t> </a:t>
            </a:r>
            <a:endParaRPr lang="en-US" sz="1800" spc="-215" dirty="0" smtClean="0">
              <a:latin typeface="Verdana"/>
              <a:cs typeface="Verdana"/>
            </a:endParaRPr>
          </a:p>
          <a:p>
            <a:pPr marL="285750" indent="-285750">
              <a:buFont typeface="Wingdings" pitchFamily="2" charset="2"/>
              <a:buChar char="Ø"/>
            </a:pPr>
            <a:r>
              <a:rPr lang="en-US" sz="1800" spc="-15" dirty="0" smtClean="0">
                <a:latin typeface="Verdana"/>
                <a:cs typeface="Verdana"/>
              </a:rPr>
              <a:t>This</a:t>
            </a:r>
            <a:r>
              <a:rPr lang="en-US" sz="1800" spc="-215" dirty="0" smtClean="0">
                <a:latin typeface="Verdana"/>
                <a:cs typeface="Verdana"/>
              </a:rPr>
              <a:t> </a:t>
            </a:r>
            <a:r>
              <a:rPr lang="en-US" sz="1800" spc="35" dirty="0">
                <a:latin typeface="Verdana"/>
                <a:cs typeface="Verdana"/>
              </a:rPr>
              <a:t>enables</a:t>
            </a:r>
            <a:r>
              <a:rPr lang="en-US" sz="1800" spc="-215" dirty="0">
                <a:latin typeface="Verdana"/>
                <a:cs typeface="Verdana"/>
              </a:rPr>
              <a:t> </a:t>
            </a:r>
            <a:r>
              <a:rPr lang="en-US" sz="1800" spc="-5" dirty="0">
                <a:solidFill>
                  <a:srgbClr val="000000"/>
                </a:solidFill>
                <a:latin typeface="Verdana"/>
                <a:cs typeface="Verdana"/>
              </a:rPr>
              <a:t>e</a:t>
            </a:r>
            <a:r>
              <a:rPr lang="en-US" sz="1800" spc="-40" dirty="0">
                <a:solidFill>
                  <a:srgbClr val="000000"/>
                </a:solidFill>
                <a:latin typeface="Verdana"/>
                <a:cs typeface="Verdana"/>
              </a:rPr>
              <a:t>a</a:t>
            </a:r>
            <a:r>
              <a:rPr lang="en-US" sz="1800" spc="-50" dirty="0">
                <a:solidFill>
                  <a:srgbClr val="000000"/>
                </a:solidFill>
                <a:latin typeface="Verdana"/>
                <a:cs typeface="Verdana"/>
              </a:rPr>
              <a:t>r</a:t>
            </a:r>
            <a:r>
              <a:rPr lang="en-US" sz="1800" spc="-55" dirty="0">
                <a:solidFill>
                  <a:srgbClr val="000000"/>
                </a:solidFill>
                <a:latin typeface="Verdana"/>
                <a:cs typeface="Verdana"/>
              </a:rPr>
              <a:t>ly  </a:t>
            </a:r>
            <a:r>
              <a:rPr lang="en-US" sz="1800" spc="50" dirty="0" smtClean="0">
                <a:solidFill>
                  <a:srgbClr val="000000"/>
                </a:solidFill>
                <a:latin typeface="Verdana"/>
                <a:cs typeface="Verdana"/>
              </a:rPr>
              <a:t>in</a:t>
            </a:r>
            <a:r>
              <a:rPr lang="en-US" sz="1800" spc="-5" dirty="0" smtClean="0">
                <a:solidFill>
                  <a:srgbClr val="000000"/>
                </a:solidFill>
                <a:latin typeface="Verdana"/>
                <a:cs typeface="Verdana"/>
              </a:rPr>
              <a:t>t</a:t>
            </a:r>
            <a:r>
              <a:rPr lang="en-US" sz="1800" spc="-15" dirty="0" smtClean="0">
                <a:solidFill>
                  <a:srgbClr val="000000"/>
                </a:solidFill>
                <a:latin typeface="Verdana"/>
                <a:cs typeface="Verdana"/>
              </a:rPr>
              <a:t>e</a:t>
            </a:r>
            <a:r>
              <a:rPr lang="en-US" sz="1800" spc="25" dirty="0" smtClean="0">
                <a:solidFill>
                  <a:srgbClr val="000000"/>
                </a:solidFill>
                <a:latin typeface="Verdana"/>
                <a:cs typeface="Verdana"/>
              </a:rPr>
              <a:t>r</a:t>
            </a:r>
            <a:r>
              <a:rPr lang="en-US" sz="1800" spc="-110" dirty="0" smtClean="0">
                <a:solidFill>
                  <a:srgbClr val="000000"/>
                </a:solidFill>
                <a:latin typeface="Verdana"/>
                <a:cs typeface="Verdana"/>
              </a:rPr>
              <a:t>vention</a:t>
            </a:r>
            <a:r>
              <a:rPr lang="en-US" sz="1800" dirty="0" smtClean="0">
                <a:solidFill>
                  <a:srgbClr val="000000"/>
                </a:solidFill>
                <a:latin typeface="Verdana"/>
                <a:cs typeface="Verdana"/>
              </a:rPr>
              <a:t> </a:t>
            </a:r>
            <a:r>
              <a:rPr lang="en-US" sz="1800" spc="85" dirty="0" smtClean="0">
                <a:latin typeface="Verdana"/>
                <a:cs typeface="Verdana"/>
              </a:rPr>
              <a:t>and</a:t>
            </a:r>
            <a:r>
              <a:rPr lang="en-US" sz="1800" spc="-215" dirty="0" smtClean="0">
                <a:latin typeface="Verdana"/>
                <a:cs typeface="Verdana"/>
              </a:rPr>
              <a:t> </a:t>
            </a:r>
            <a:r>
              <a:rPr lang="en-US" sz="1800" spc="-10" dirty="0">
                <a:solidFill>
                  <a:srgbClr val="000000"/>
                </a:solidFill>
                <a:latin typeface="Verdana"/>
                <a:cs typeface="Verdana"/>
              </a:rPr>
              <a:t>ta</a:t>
            </a:r>
            <a:r>
              <a:rPr lang="en-US" sz="1800" spc="-45" dirty="0">
                <a:solidFill>
                  <a:srgbClr val="000000"/>
                </a:solidFill>
                <a:latin typeface="Verdana"/>
                <a:cs typeface="Verdana"/>
              </a:rPr>
              <a:t>r</a:t>
            </a:r>
            <a:r>
              <a:rPr lang="en-US" sz="1800" spc="90" dirty="0">
                <a:solidFill>
                  <a:srgbClr val="000000"/>
                </a:solidFill>
                <a:latin typeface="Verdana"/>
                <a:cs typeface="Verdana"/>
              </a:rPr>
              <a:t>ge</a:t>
            </a:r>
            <a:r>
              <a:rPr lang="en-US" sz="1800" spc="5" dirty="0">
                <a:solidFill>
                  <a:srgbClr val="000000"/>
                </a:solidFill>
                <a:latin typeface="Verdana"/>
                <a:cs typeface="Verdana"/>
              </a:rPr>
              <a:t>t</a:t>
            </a:r>
            <a:r>
              <a:rPr lang="en-US" sz="1800" spc="70" dirty="0">
                <a:solidFill>
                  <a:srgbClr val="000000"/>
                </a:solidFill>
                <a:latin typeface="Verdana"/>
                <a:cs typeface="Verdana"/>
              </a:rPr>
              <a:t>ed  </a:t>
            </a:r>
            <a:r>
              <a:rPr lang="en-US" sz="1800" dirty="0">
                <a:solidFill>
                  <a:srgbClr val="000000"/>
                </a:solidFill>
                <a:latin typeface="Verdana"/>
                <a:cs typeface="Verdana"/>
              </a:rPr>
              <a:t>treatment</a:t>
            </a:r>
            <a:r>
              <a:rPr lang="en-US" sz="1800" dirty="0">
                <a:latin typeface="Verdana"/>
                <a:cs typeface="Verdana"/>
              </a:rPr>
              <a:t>.</a:t>
            </a:r>
            <a:endParaRPr lang="en-IN" sz="1800" dirty="0"/>
          </a:p>
        </p:txBody>
      </p:sp>
    </p:spTree>
    <p:extLst>
      <p:ext uri="{BB962C8B-B14F-4D97-AF65-F5344CB8AC3E}">
        <p14:creationId xmlns:p14="http://schemas.microsoft.com/office/powerpoint/2010/main" val="3563404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grpId="0" nodeType="clickEffect">
                                  <p:stCondLst>
                                    <p:cond delay="0"/>
                                  </p:stCondLst>
                                  <p:childTnLst>
                                    <p:animEffect transition="out" filter="wipe(down)">
                                      <p:cBhvr>
                                        <p:cTn id="6" dur="180" accel="50000">
                                          <p:stCondLst>
                                            <p:cond delay="1820"/>
                                          </p:stCondLst>
                                        </p:cTn>
                                        <p:tgtEl>
                                          <p:spTgt spid="2"/>
                                        </p:tgtEl>
                                      </p:cBhvr>
                                    </p:animEffect>
                                    <p:anim calcmode="lin" valueType="num">
                                      <p:cBhvr>
                                        <p:cTn id="7" dur="1822" tmFilter="0,0; 0.14,0.31; 0.43,0.73; 0.71,0.91; 1.0,1.0">
                                          <p:stCondLst>
                                            <p:cond delay="0"/>
                                          </p:stCondLst>
                                        </p:cTn>
                                        <p:tgtEl>
                                          <p:spTgt spid="2"/>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2"/>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2"/>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2"/>
                                        </p:tgtEl>
                                        <p:attrNameLst>
                                          <p:attrName>ppt_y</p:attrName>
                                        </p:attrNameLst>
                                      </p:cBhvr>
                                      <p:tavLst>
                                        <p:tav tm="0">
                                          <p:val>
                                            <p:strVal val="ppt_y"/>
                                          </p:val>
                                        </p:tav>
                                        <p:tav tm="100000">
                                          <p:val>
                                            <p:strVal val="ppt_y+ppt_h"/>
                                          </p:val>
                                        </p:tav>
                                      </p:tavLst>
                                    </p:anim>
                                    <p:animScale>
                                      <p:cBhvr>
                                        <p:cTn id="14" dur="26">
                                          <p:stCondLst>
                                            <p:cond delay="620"/>
                                          </p:stCondLst>
                                        </p:cTn>
                                        <p:tgtEl>
                                          <p:spTgt spid="2"/>
                                        </p:tgtEl>
                                      </p:cBhvr>
                                      <p:to x="100000" y="60000"/>
                                    </p:animScale>
                                    <p:animScale>
                                      <p:cBhvr>
                                        <p:cTn id="15" dur="166" decel="50000">
                                          <p:stCondLst>
                                            <p:cond delay="646"/>
                                          </p:stCondLst>
                                        </p:cTn>
                                        <p:tgtEl>
                                          <p:spTgt spid="2"/>
                                        </p:tgtEl>
                                      </p:cBhvr>
                                      <p:to x="100000" y="100000"/>
                                    </p:animScale>
                                    <p:animScale>
                                      <p:cBhvr>
                                        <p:cTn id="16" dur="26">
                                          <p:stCondLst>
                                            <p:cond delay="1312"/>
                                          </p:stCondLst>
                                        </p:cTn>
                                        <p:tgtEl>
                                          <p:spTgt spid="2"/>
                                        </p:tgtEl>
                                      </p:cBhvr>
                                      <p:to x="100000" y="80000"/>
                                    </p:animScale>
                                    <p:animScale>
                                      <p:cBhvr>
                                        <p:cTn id="17" dur="166" decel="50000">
                                          <p:stCondLst>
                                            <p:cond delay="1338"/>
                                          </p:stCondLst>
                                        </p:cTn>
                                        <p:tgtEl>
                                          <p:spTgt spid="2"/>
                                        </p:tgtEl>
                                      </p:cBhvr>
                                      <p:to x="100000" y="100000"/>
                                    </p:animScale>
                                    <p:animScale>
                                      <p:cBhvr>
                                        <p:cTn id="18" dur="26">
                                          <p:stCondLst>
                                            <p:cond delay="1642"/>
                                          </p:stCondLst>
                                        </p:cTn>
                                        <p:tgtEl>
                                          <p:spTgt spid="2"/>
                                        </p:tgtEl>
                                      </p:cBhvr>
                                      <p:to x="100000" y="90000"/>
                                    </p:animScale>
                                    <p:animScale>
                                      <p:cBhvr>
                                        <p:cTn id="19" dur="166" decel="50000">
                                          <p:stCondLst>
                                            <p:cond delay="1668"/>
                                          </p:stCondLst>
                                        </p:cTn>
                                        <p:tgtEl>
                                          <p:spTgt spid="2"/>
                                        </p:tgtEl>
                                      </p:cBhvr>
                                      <p:to x="100000" y="100000"/>
                                    </p:animScale>
                                    <p:animScale>
                                      <p:cBhvr>
                                        <p:cTn id="20" dur="26">
                                          <p:stCondLst>
                                            <p:cond delay="1808"/>
                                          </p:stCondLst>
                                        </p:cTn>
                                        <p:tgtEl>
                                          <p:spTgt spid="2"/>
                                        </p:tgtEl>
                                      </p:cBhvr>
                                      <p:to x="100000" y="95000"/>
                                    </p:animScale>
                                    <p:animScale>
                                      <p:cBhvr>
                                        <p:cTn id="21" dur="166" decel="50000">
                                          <p:stCondLst>
                                            <p:cond delay="1834"/>
                                          </p:stCondLst>
                                        </p:cTn>
                                        <p:tgtEl>
                                          <p:spTgt spid="2"/>
                                        </p:tgtEl>
                                      </p:cBhvr>
                                      <p:to x="100000" y="100000"/>
                                    </p:animScale>
                                    <p:set>
                                      <p:cBhvr>
                                        <p:cTn id="22" dur="1" fill="hold">
                                          <p:stCondLst>
                                            <p:cond delay="1999"/>
                                          </p:stCondLst>
                                        </p:cTn>
                                        <p:tgtEl>
                                          <p:spTgt spid="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 presetClass="exit" presetSubtype="4" fill="hold" grpId="0" nodeType="clickEffect">
                                  <p:stCondLst>
                                    <p:cond delay="0"/>
                                  </p:stCondLst>
                                  <p:childTnLst>
                                    <p:anim calcmode="lin" valueType="num">
                                      <p:cBhvr additive="base">
                                        <p:cTn id="26" dur="500"/>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7" dur="500"/>
                                        <p:tgtEl>
                                          <p:spTgt spid="3">
                                            <p:txEl>
                                              <p:pRg st="0" end="0"/>
                                            </p:txEl>
                                          </p:spTgt>
                                        </p:tgtEl>
                                        <p:attrNameLst>
                                          <p:attrName>ppt_y</p:attrName>
                                        </p:attrNameLst>
                                      </p:cBhvr>
                                      <p:tavLst>
                                        <p:tav tm="0">
                                          <p:val>
                                            <p:strVal val="ppt_y"/>
                                          </p:val>
                                        </p:tav>
                                        <p:tav tm="100000">
                                          <p:val>
                                            <p:strVal val="1+ppt_h/2"/>
                                          </p:val>
                                        </p:tav>
                                      </p:tavLst>
                                    </p:anim>
                                    <p:set>
                                      <p:cBhvr>
                                        <p:cTn id="28" dur="1" fill="hold">
                                          <p:stCondLst>
                                            <p:cond delay="499"/>
                                          </p:stCondLst>
                                        </p:cTn>
                                        <p:tgtEl>
                                          <p:spTgt spid="3">
                                            <p:txEl>
                                              <p:pRg st="0" end="0"/>
                                            </p:txEl>
                                          </p:spTgt>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2" presetClass="exit" presetSubtype="4" fill="hold" grpId="0" nodeType="clickEffect">
                                  <p:stCondLst>
                                    <p:cond delay="0"/>
                                  </p:stCondLst>
                                  <p:childTnLst>
                                    <p:anim calcmode="lin" valueType="num">
                                      <p:cBhvr additive="base">
                                        <p:cTn id="32" dur="500"/>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3" dur="500"/>
                                        <p:tgtEl>
                                          <p:spTgt spid="3">
                                            <p:txEl>
                                              <p:pRg st="1" end="1"/>
                                            </p:txEl>
                                          </p:spTgt>
                                        </p:tgtEl>
                                        <p:attrNameLst>
                                          <p:attrName>ppt_y</p:attrName>
                                        </p:attrNameLst>
                                      </p:cBhvr>
                                      <p:tavLst>
                                        <p:tav tm="0">
                                          <p:val>
                                            <p:strVal val="ppt_y"/>
                                          </p:val>
                                        </p:tav>
                                        <p:tav tm="100000">
                                          <p:val>
                                            <p:strVal val="1+ppt_h/2"/>
                                          </p:val>
                                        </p:tav>
                                      </p:tavLst>
                                    </p:anim>
                                    <p:set>
                                      <p:cBhvr>
                                        <p:cTn id="34" dur="1" fill="hold">
                                          <p:stCondLst>
                                            <p:cond delay="499"/>
                                          </p:stCondLst>
                                        </p:cTn>
                                        <p:tgtEl>
                                          <p:spTgt spid="3">
                                            <p:txEl>
                                              <p:pRg st="1" end="1"/>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6665" y="1570192"/>
            <a:ext cx="8695944" cy="1325880"/>
          </a:xfrm>
        </p:spPr>
        <p:txBody>
          <a:bodyPr>
            <a:normAutofit/>
          </a:bodyPr>
          <a:lstStyle/>
          <a:p>
            <a:r>
              <a:rPr lang="en-IN" sz="4000" b="1" spc="175" dirty="0">
                <a:latin typeface="Baskerville Old Face" pitchFamily="18" charset="0"/>
              </a:rPr>
              <a:t>Beneﬁts</a:t>
            </a:r>
            <a:r>
              <a:rPr lang="en-IN" sz="4000" b="1" spc="-75" dirty="0">
                <a:latin typeface="Baskerville Old Face" pitchFamily="18" charset="0"/>
              </a:rPr>
              <a:t> </a:t>
            </a:r>
            <a:r>
              <a:rPr lang="en-IN" sz="4000" b="1" spc="140" dirty="0">
                <a:latin typeface="Baskerville Old Face" pitchFamily="18" charset="0"/>
              </a:rPr>
              <a:t>of</a:t>
            </a:r>
            <a:r>
              <a:rPr lang="en-IN" sz="4000" b="1" spc="-75" dirty="0">
                <a:latin typeface="Baskerville Old Face" pitchFamily="18" charset="0"/>
              </a:rPr>
              <a:t> </a:t>
            </a:r>
            <a:r>
              <a:rPr lang="en-IN" sz="4000" b="1" spc="80" dirty="0">
                <a:latin typeface="Baskerville Old Face" pitchFamily="18" charset="0"/>
              </a:rPr>
              <a:t>Crop</a:t>
            </a:r>
            <a:r>
              <a:rPr lang="en-IN" sz="4000" b="1" spc="-75" dirty="0">
                <a:latin typeface="Baskerville Old Face" pitchFamily="18" charset="0"/>
              </a:rPr>
              <a:t> </a:t>
            </a:r>
            <a:r>
              <a:rPr lang="en-IN" sz="4000" b="1" spc="120" dirty="0">
                <a:latin typeface="Baskerville Old Face" pitchFamily="18" charset="0"/>
              </a:rPr>
              <a:t>Monitoring</a:t>
            </a:r>
            <a:endParaRPr lang="en-IN" sz="4000" b="1" dirty="0">
              <a:latin typeface="Baskerville Old Face" pitchFamily="18" charset="0"/>
            </a:endParaRPr>
          </a:p>
        </p:txBody>
      </p:sp>
      <p:sp>
        <p:nvSpPr>
          <p:cNvPr id="3" name="Content Placeholder 2"/>
          <p:cNvSpPr>
            <a:spLocks noGrp="1"/>
          </p:cNvSpPr>
          <p:nvPr>
            <p:ph idx="1"/>
          </p:nvPr>
        </p:nvSpPr>
        <p:spPr>
          <a:xfrm>
            <a:off x="2210637" y="2870701"/>
            <a:ext cx="7744968" cy="2697480"/>
          </a:xfrm>
        </p:spPr>
        <p:txBody>
          <a:bodyPr>
            <a:normAutofit/>
          </a:bodyPr>
          <a:lstStyle/>
          <a:p>
            <a:r>
              <a:rPr lang="en-US" sz="1800" dirty="0">
                <a:latin typeface="Verdana" pitchFamily="34" charset="0"/>
                <a:ea typeface="Verdana" pitchFamily="34" charset="0"/>
              </a:rPr>
              <a:t>By implementing </a:t>
            </a:r>
            <a:r>
              <a:rPr lang="en-US" sz="1800" dirty="0" smtClean="0">
                <a:latin typeface="Verdana" pitchFamily="34" charset="0"/>
                <a:ea typeface="Verdana" pitchFamily="34" charset="0"/>
              </a:rPr>
              <a:t>machine </a:t>
            </a:r>
            <a:r>
              <a:rPr lang="en-US" sz="1800" dirty="0">
                <a:latin typeface="Verdana" pitchFamily="34" charset="0"/>
                <a:ea typeface="Verdana" pitchFamily="34" charset="0"/>
              </a:rPr>
              <a:t>learning for crop monitoring</a:t>
            </a:r>
            <a:r>
              <a:rPr lang="en-US" sz="1800" dirty="0" smtClean="0">
                <a:latin typeface="Verdana" pitchFamily="34" charset="0"/>
                <a:ea typeface="Verdana" pitchFamily="34" charset="0"/>
              </a:rPr>
              <a:t>, </a:t>
            </a:r>
            <a:r>
              <a:rPr lang="en-US" sz="1800" dirty="0">
                <a:latin typeface="Verdana" pitchFamily="34" charset="0"/>
                <a:ea typeface="Verdana" pitchFamily="34" charset="0"/>
              </a:rPr>
              <a:t>farmers can achieve higher yields</a:t>
            </a:r>
            <a:r>
              <a:rPr lang="en-US" sz="1800" dirty="0" smtClean="0">
                <a:latin typeface="Verdana" pitchFamily="34" charset="0"/>
                <a:ea typeface="Verdana" pitchFamily="34" charset="0"/>
              </a:rPr>
              <a:t>, </a:t>
            </a:r>
            <a:r>
              <a:rPr lang="en-US" sz="1800" dirty="0">
                <a:latin typeface="Verdana" pitchFamily="34" charset="0"/>
                <a:ea typeface="Verdana" pitchFamily="34" charset="0"/>
              </a:rPr>
              <a:t>reduce pesticide use, and minimize  losses due to </a:t>
            </a:r>
            <a:r>
              <a:rPr lang="en-US" sz="1800" dirty="0" smtClean="0">
                <a:latin typeface="Verdana" pitchFamily="34" charset="0"/>
                <a:ea typeface="Verdana" pitchFamily="34" charset="0"/>
              </a:rPr>
              <a:t>diseases. This contributes </a:t>
            </a:r>
            <a:r>
              <a:rPr lang="en-US" sz="1800" dirty="0">
                <a:latin typeface="Verdana" pitchFamily="34" charset="0"/>
                <a:ea typeface="Verdana" pitchFamily="34" charset="0"/>
              </a:rPr>
              <a:t>to sustainable  agriculture.</a:t>
            </a:r>
            <a:endParaRPr lang="en-IN" sz="1800" dirty="0">
              <a:latin typeface="Verdana" pitchFamily="34" charset="0"/>
              <a:ea typeface="Verdana" pitchFamily="34" charset="0"/>
            </a:endParaRPr>
          </a:p>
        </p:txBody>
      </p:sp>
      <p:sp>
        <p:nvSpPr>
          <p:cNvPr id="4" name="Footer Placeholder 3"/>
          <p:cNvSpPr>
            <a:spLocks noGrp="1"/>
          </p:cNvSpPr>
          <p:nvPr>
            <p:ph type="ftr" sz="quarter" idx="10"/>
          </p:nvPr>
        </p:nvSpPr>
        <p:spPr/>
        <p:txBody>
          <a:bodyPr/>
          <a:lstStyle/>
          <a:p>
            <a:r>
              <a:rPr lang="en-US" dirty="0" smtClean="0">
                <a:latin typeface="Algerian" panose="04020705040A02060702" pitchFamily="82" charset="0"/>
              </a:rPr>
              <a:t>HARVESTGUARD</a:t>
            </a:r>
          </a:p>
        </p:txBody>
      </p:sp>
      <p:sp>
        <p:nvSpPr>
          <p:cNvPr id="5" name="Slide Number Placeholder 4"/>
          <p:cNvSpPr>
            <a:spLocks noGrp="1"/>
          </p:cNvSpPr>
          <p:nvPr>
            <p:ph type="sldNum" sz="quarter" idx="11"/>
          </p:nvPr>
        </p:nvSpPr>
        <p:spPr/>
        <p:txBody>
          <a:bodyPr/>
          <a:lstStyle/>
          <a:p>
            <a:fld id="{294A09A9-5501-47C1-A89A-A340965A2BE2}" type="slidenum">
              <a:rPr lang="en-US" smtClean="0"/>
              <a:pPr/>
              <a:t>8</a:t>
            </a:fld>
            <a:endParaRPr lang="en-US" dirty="0"/>
          </a:p>
        </p:txBody>
      </p:sp>
    </p:spTree>
    <p:extLst>
      <p:ext uri="{BB962C8B-B14F-4D97-AF65-F5344CB8AC3E}">
        <p14:creationId xmlns:p14="http://schemas.microsoft.com/office/powerpoint/2010/main" val="1404075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grpId="0" nodeType="clickEffect">
                                  <p:stCondLst>
                                    <p:cond delay="0"/>
                                  </p:stCondLst>
                                  <p:iterate type="lt">
                                    <p:tmAbs val="25"/>
                                  </p:iterate>
                                  <p:childTnLst>
                                    <p:set>
                                      <p:cBhvr override="childStyle">
                                        <p:cTn id="6" dur="indefinite"/>
                                        <p:tgtEl>
                                          <p:spTgt spid="2"/>
                                        </p:tgtEl>
                                        <p:attrNameLst>
                                          <p:attrName>style.fontWeight</p:attrName>
                                        </p:attrNameLst>
                                      </p:cBhvr>
                                      <p:to>
                                        <p:strVal val="bold"/>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wipe(down)">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2C7E564-4283-8AE2-ADD2-7B3FFCFA26C7}"/>
              </a:ext>
            </a:extLst>
          </p:cNvPr>
          <p:cNvSpPr>
            <a:spLocks noGrp="1"/>
          </p:cNvSpPr>
          <p:nvPr>
            <p:ph type="title"/>
          </p:nvPr>
        </p:nvSpPr>
        <p:spPr>
          <a:xfrm>
            <a:off x="1519708" y="2649572"/>
            <a:ext cx="9053848" cy="1265606"/>
          </a:xfrm>
        </p:spPr>
        <p:txBody>
          <a:bodyPr>
            <a:normAutofit fontScale="90000"/>
          </a:bodyPr>
          <a:lstStyle/>
          <a:p>
            <a:r>
              <a:rPr lang="en-US" sz="3600" dirty="0" smtClean="0"/>
              <a:t>Farming looks mighty easy when plow is a pencil and you’re a thousand miles from the corn fields.</a:t>
            </a:r>
            <a:endParaRPr lang="en-US" sz="3600" dirty="0"/>
          </a:p>
        </p:txBody>
      </p:sp>
      <p:sp>
        <p:nvSpPr>
          <p:cNvPr id="10" name="Text Placeholder 9">
            <a:extLst>
              <a:ext uri="{FF2B5EF4-FFF2-40B4-BE49-F238E27FC236}">
                <a16:creationId xmlns="" xmlns:a16="http://schemas.microsoft.com/office/drawing/2014/main" id="{FA47ED29-D9DA-9DC6-8B43-80EC2A2E5B50}"/>
              </a:ext>
            </a:extLst>
          </p:cNvPr>
          <p:cNvSpPr>
            <a:spLocks noGrp="1"/>
          </p:cNvSpPr>
          <p:nvPr>
            <p:ph type="body" sz="quarter" idx="10"/>
          </p:nvPr>
        </p:nvSpPr>
        <p:spPr>
          <a:xfrm>
            <a:off x="827123" y="2213839"/>
            <a:ext cx="941832" cy="1936750"/>
          </a:xfrm>
        </p:spPr>
        <p:txBody>
          <a:bodyPr/>
          <a:lstStyle/>
          <a:p>
            <a:r>
              <a:rPr lang="en-US" dirty="0"/>
              <a:t>“</a:t>
            </a:r>
          </a:p>
        </p:txBody>
      </p:sp>
      <p:sp>
        <p:nvSpPr>
          <p:cNvPr id="3" name="Text Placeholder 2">
            <a:extLst>
              <a:ext uri="{FF2B5EF4-FFF2-40B4-BE49-F238E27FC236}">
                <a16:creationId xmlns="" xmlns:a16="http://schemas.microsoft.com/office/drawing/2014/main" id="{C9CFA000-38C2-F344-E543-42483390408A}"/>
              </a:ext>
            </a:extLst>
          </p:cNvPr>
          <p:cNvSpPr>
            <a:spLocks noGrp="1"/>
          </p:cNvSpPr>
          <p:nvPr>
            <p:ph type="body" idx="1"/>
          </p:nvPr>
        </p:nvSpPr>
        <p:spPr>
          <a:xfrm>
            <a:off x="1627545" y="4183458"/>
            <a:ext cx="8705089" cy="457200"/>
          </a:xfrm>
        </p:spPr>
        <p:txBody>
          <a:bodyPr/>
          <a:lstStyle/>
          <a:p>
            <a:r>
              <a:rPr lang="en-US" dirty="0" smtClean="0"/>
              <a:t>Dwight D . Eisenhower.</a:t>
            </a:r>
            <a:endParaRPr lang="en-US" dirty="0"/>
          </a:p>
        </p:txBody>
      </p:sp>
      <p:sp>
        <p:nvSpPr>
          <p:cNvPr id="11" name="Text Placeholder 10">
            <a:extLst>
              <a:ext uri="{FF2B5EF4-FFF2-40B4-BE49-F238E27FC236}">
                <a16:creationId xmlns="" xmlns:a16="http://schemas.microsoft.com/office/drawing/2014/main" id="{CB634FAD-36DD-9FB0-7030-266A29178C42}"/>
              </a:ext>
            </a:extLst>
          </p:cNvPr>
          <p:cNvSpPr>
            <a:spLocks noGrp="1"/>
          </p:cNvSpPr>
          <p:nvPr>
            <p:ph type="body" sz="quarter" idx="11"/>
          </p:nvPr>
        </p:nvSpPr>
        <p:spPr>
          <a:xfrm>
            <a:off x="9853451" y="2936381"/>
            <a:ext cx="945473" cy="1674281"/>
          </a:xfrm>
        </p:spPr>
        <p:txBody>
          <a:bodyPr/>
          <a:lstStyle/>
          <a:p>
            <a:r>
              <a:rPr lang="en-US" dirty="0"/>
              <a:t>”</a:t>
            </a:r>
          </a:p>
        </p:txBody>
      </p:sp>
    </p:spTree>
    <p:extLst>
      <p:ext uri="{BB962C8B-B14F-4D97-AF65-F5344CB8AC3E}">
        <p14:creationId xmlns:p14="http://schemas.microsoft.com/office/powerpoint/2010/main" val="1563980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arn(inVertical)">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barn(inVertical)">
                                      <p:cBhvr>
                                        <p:cTn id="12" dur="500"/>
                                        <p:tgtEl>
                                          <p:spTgt spid="1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build="p"/>
      <p:bldP spid="11" grpId="0" build="p"/>
    </p:bldLst>
  </p:timing>
</p:sld>
</file>

<file path=ppt/theme/theme1.xml><?xml version="1.0" encoding="utf-8"?>
<a:theme xmlns:a="http://schemas.openxmlformats.org/drawingml/2006/main" name="Office Theme">
  <a:themeElements>
    <a:clrScheme name="Custom 20">
      <a:dk1>
        <a:srgbClr val="000000"/>
      </a:dk1>
      <a:lt1>
        <a:srgbClr val="FFFFFF"/>
      </a:lt1>
      <a:dk2>
        <a:srgbClr val="CAD8D6"/>
      </a:dk2>
      <a:lt2>
        <a:srgbClr val="E7E6E6"/>
      </a:lt2>
      <a:accent1>
        <a:srgbClr val="7E8679"/>
      </a:accent1>
      <a:accent2>
        <a:srgbClr val="72292A"/>
      </a:accent2>
      <a:accent3>
        <a:srgbClr val="4A3A1C"/>
      </a:accent3>
      <a:accent4>
        <a:srgbClr val="E47D60"/>
      </a:accent4>
      <a:accent5>
        <a:srgbClr val="CEBBAF"/>
      </a:accent5>
      <a:accent6>
        <a:srgbClr val="E8DAC4"/>
      </a:accent6>
      <a:hlink>
        <a:srgbClr val="3968F6"/>
      </a:hlink>
      <a:folHlink>
        <a:srgbClr val="954F72"/>
      </a:folHlink>
    </a:clrScheme>
    <a:fontScheme name="Custom 23">
      <a:majorFont>
        <a:latin typeface="Baskerville Old Face"/>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Floral-Flourish_Win32_CP_v8" id="{BCFB3359-BC8B-4F4E-99DD-822A55018E7C}" vid="{7DF7CEC2-9D9A-40F6-95E4-E2F6E93D64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9ACE2AAA-C718-435C-B4E6-95A08ACAC441}">
  <ds:schemaRefs>
    <ds:schemaRef ds:uri="http://schemas.microsoft.com/sharepoint/v3/contenttype/forms"/>
  </ds:schemaRefs>
</ds:datastoreItem>
</file>

<file path=customXml/itemProps2.xml><?xml version="1.0" encoding="utf-8"?>
<ds:datastoreItem xmlns:ds="http://schemas.openxmlformats.org/officeDocument/2006/customXml" ds:itemID="{614EFF02-EA18-493C-972D-813DB244CB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BB2F3B-6257-41BB-8B64-5AC7494F274B}">
  <ds:schemaRefs>
    <ds:schemaRef ds:uri="http://schemas.microsoft.com/office/2006/metadata/properties"/>
    <ds:schemaRef ds:uri="http://schemas.microsoft.com/sharepoint/v3"/>
    <ds:schemaRef ds:uri="230e9df3-be65-4c73-a93b-d1236ebd677e"/>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documentManagement/types"/>
    <ds:schemaRef ds:uri="http://purl.org/dc/elements/1.1/"/>
    <ds:schemaRef ds:uri="71af3243-3dd4-4a8d-8c0d-dd76da1f02a5"/>
    <ds:schemaRef ds:uri="http://www.w3.org/XML/1998/namespac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Slipstream</Template>
  <TotalTime>212</TotalTime>
  <Words>408</Words>
  <Application>Microsoft Office PowerPoint</Application>
  <PresentationFormat>Custom</PresentationFormat>
  <Paragraphs>108</Paragraphs>
  <Slides>15</Slides>
  <Notes>2</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HARVESTGUARD AGRI BASED…</vt:lpstr>
      <vt:lpstr>Agenda</vt:lpstr>
      <vt:lpstr>Introduction</vt:lpstr>
      <vt:lpstr>Fruitful Harvesting</vt:lpstr>
      <vt:lpstr>Organic Pesticides </vt:lpstr>
      <vt:lpstr>Challenges in Agriculture</vt:lpstr>
      <vt:lpstr>Machine Learning  Applications</vt:lpstr>
      <vt:lpstr>Beneﬁts of Crop Monitoring</vt:lpstr>
      <vt:lpstr>Farming looks mighty easy when plow is a pencil and you’re a thousand miles from the corn fields.</vt:lpstr>
      <vt:lpstr>Disease Detection with  Machine Learning</vt:lpstr>
      <vt:lpstr>Crop Diseases</vt:lpstr>
      <vt:lpstr>Latest Technologies in crop monitoring. </vt:lpstr>
      <vt:lpstr>Implementation</vt:lpstr>
      <vt:lpstr>Conclusion</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HARVESTGUARD AGRI BASED…</dc:title>
  <dc:creator>JAYAKRISHNABHARATHI S 21CS022</dc:creator>
  <cp:lastModifiedBy>lavy</cp:lastModifiedBy>
  <cp:revision>25</cp:revision>
  <dcterms:created xsi:type="dcterms:W3CDTF">2024-03-14T09:05:10Z</dcterms:created>
  <dcterms:modified xsi:type="dcterms:W3CDTF">2024-03-14T17:22:28Z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